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Lst>
  <p:notesMasterIdLst>
    <p:notesMasterId r:id="rId29"/>
  </p:notesMasterIdLst>
  <p:handoutMasterIdLst>
    <p:handoutMasterId r:id="rId30"/>
  </p:handoutMasterIdLst>
  <p:sldIdLst>
    <p:sldId id="330" r:id="rId5"/>
    <p:sldId id="510" r:id="rId6"/>
    <p:sldId id="511" r:id="rId7"/>
    <p:sldId id="493" r:id="rId8"/>
    <p:sldId id="496" r:id="rId9"/>
    <p:sldId id="512" r:id="rId10"/>
    <p:sldId id="490" r:id="rId11"/>
    <p:sldId id="513" r:id="rId12"/>
    <p:sldId id="514" r:id="rId13"/>
    <p:sldId id="515" r:id="rId14"/>
    <p:sldId id="283" r:id="rId15"/>
    <p:sldId id="503" r:id="rId16"/>
    <p:sldId id="516" r:id="rId17"/>
    <p:sldId id="517" r:id="rId18"/>
    <p:sldId id="518" r:id="rId19"/>
    <p:sldId id="519" r:id="rId20"/>
    <p:sldId id="520" r:id="rId21"/>
    <p:sldId id="521" r:id="rId22"/>
    <p:sldId id="522" r:id="rId23"/>
    <p:sldId id="523" r:id="rId24"/>
    <p:sldId id="524" r:id="rId25"/>
    <p:sldId id="525" r:id="rId26"/>
    <p:sldId id="451" r:id="rId27"/>
    <p:sldId id="527" r:id="rId28"/>
  </p:sldIdLst>
  <p:sldSz cx="12192000" cy="6858000"/>
  <p:notesSz cx="6858000" cy="9144000"/>
  <p:embeddedFontLst>
    <p:embeddedFont>
      <p:font typeface="ATT Aleck Sans" panose="020B0503020203020204" pitchFamily="34" charset="0"/>
      <p:regular r:id="rId31"/>
      <p:bold r:id="rId32"/>
      <p:italic r:id="rId33"/>
      <p:boldItalic r:id="rId34"/>
    </p:embeddedFont>
    <p:embeddedFont>
      <p:font typeface="ATT Aleck Sans Light" panose="020B0403020203020204" pitchFamily="34" charset="0"/>
      <p:regular r:id="rId35"/>
      <p:italic r:id="rId36"/>
    </p:embeddedFont>
    <p:embeddedFont>
      <p:font typeface="ATT Aleck Sans Medium" panose="020B0603020203020204" pitchFamily="34" charset="0"/>
      <p:regular r:id="rId37"/>
      <p:italic r:id="rId38"/>
    </p:embeddedFont>
    <p:embeddedFont>
      <p:font typeface="Calibri" panose="020F0502020204030204" pitchFamily="34" charset="0"/>
      <p:regular r:id="rId39"/>
      <p:bold r:id="rId40"/>
      <p:italic r:id="rId41"/>
      <p:boldItalic r:id="rId42"/>
    </p:embeddedFont>
    <p:embeddedFont>
      <p:font typeface="Gotham Medium" pitchFamily="50" charset="0"/>
      <p:regular r:id="rId43"/>
      <p: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708765E-99C6-6E42-8507-EF445718A7A9}">
          <p14:sldIdLst>
            <p14:sldId id="330"/>
          </p14:sldIdLst>
        </p14:section>
        <p14:section name="Content" id="{F729CA84-9AAE-954B-9A29-038B75AB2FF2}">
          <p14:sldIdLst>
            <p14:sldId id="510"/>
            <p14:sldId id="511"/>
            <p14:sldId id="493"/>
            <p14:sldId id="496"/>
            <p14:sldId id="512"/>
            <p14:sldId id="490"/>
            <p14:sldId id="513"/>
            <p14:sldId id="514"/>
            <p14:sldId id="515"/>
            <p14:sldId id="283"/>
            <p14:sldId id="503"/>
            <p14:sldId id="516"/>
            <p14:sldId id="517"/>
            <p14:sldId id="518"/>
            <p14:sldId id="519"/>
            <p14:sldId id="520"/>
            <p14:sldId id="521"/>
            <p14:sldId id="522"/>
            <p14:sldId id="523"/>
            <p14:sldId id="524"/>
            <p14:sldId id="525"/>
          </p14:sldIdLst>
        </p14:section>
        <p14:section name="End Slides" id="{2F6B36F9-57A6-3C4C-9E77-240108FD1661}">
          <p14:sldIdLst>
            <p14:sldId id="451"/>
            <p14:sldId id="52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2E382D-2617-CD41-ACAA-42690323B53D}" v="136" dt="2020-12-02T17:04:42.2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90"/>
    <p:restoredTop sz="94944"/>
  </p:normalViewPr>
  <p:slideViewPr>
    <p:cSldViewPr snapToGrid="0">
      <p:cViewPr varScale="1">
        <p:scale>
          <a:sx n="108" d="100"/>
          <a:sy n="108" d="100"/>
        </p:scale>
        <p:origin x="105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0819AA-953A-B141-95F2-76326E2AA6FD}"/>
              </a:ext>
            </a:extLst>
          </p:cNvPr>
          <p:cNvSpPr>
            <a:spLocks noGrp="1"/>
          </p:cNvSpPr>
          <p:nvPr>
            <p:ph type="hdr" sz="quarter"/>
          </p:nvPr>
        </p:nvSpPr>
        <p:spPr>
          <a:xfrm>
            <a:off x="91440" y="182880"/>
            <a:ext cx="2971800" cy="458788"/>
          </a:xfrm>
          <a:prstGeom prst="rect">
            <a:avLst/>
          </a:prstGeom>
        </p:spPr>
        <p:txBody>
          <a:bodyPr vert="horz" lIns="91440" tIns="45720" rIns="91440" bIns="45720" rtlCol="0"/>
          <a:lstStyle>
            <a:lvl1pPr algn="l">
              <a:defRPr sz="1200"/>
            </a:lvl1pPr>
          </a:lstStyle>
          <a:p>
            <a:endParaRPr lang="en-US" sz="800">
              <a:latin typeface="ATT Aleck Sans" panose="020B0503020203020204" pitchFamily="34" charset="0"/>
              <a:cs typeface="ATT Aleck Sans" panose="020B0503020203020204" pitchFamily="34" charset="0"/>
            </a:endParaRPr>
          </a:p>
        </p:txBody>
      </p:sp>
      <p:sp>
        <p:nvSpPr>
          <p:cNvPr id="3" name="Date Placeholder 2">
            <a:extLst>
              <a:ext uri="{FF2B5EF4-FFF2-40B4-BE49-F238E27FC236}">
                <a16:creationId xmlns:a16="http://schemas.microsoft.com/office/drawing/2014/main" id="{E247E2AC-BF7D-5242-A99E-C50C9CF33494}"/>
              </a:ext>
            </a:extLst>
          </p:cNvPr>
          <p:cNvSpPr>
            <a:spLocks noGrp="1"/>
          </p:cNvSpPr>
          <p:nvPr>
            <p:ph type="dt" sz="quarter" idx="1"/>
          </p:nvPr>
        </p:nvSpPr>
        <p:spPr>
          <a:xfrm>
            <a:off x="3749040" y="182880"/>
            <a:ext cx="2971800" cy="458788"/>
          </a:xfrm>
          <a:prstGeom prst="rect">
            <a:avLst/>
          </a:prstGeom>
        </p:spPr>
        <p:txBody>
          <a:bodyPr vert="horz" lIns="91440" tIns="45720" rIns="91440" bIns="45720" rtlCol="0"/>
          <a:lstStyle>
            <a:lvl1pPr algn="r">
              <a:defRPr sz="1200"/>
            </a:lvl1pPr>
          </a:lstStyle>
          <a:p>
            <a:fld id="{BE4F58B7-510F-1245-8B0C-A360E5890CF3}" type="datetimeFigureOut">
              <a:rPr lang="en-US" sz="800" smtClean="0">
                <a:latin typeface="ATT Aleck Sans" panose="020B0503020203020204" pitchFamily="34" charset="0"/>
                <a:cs typeface="ATT Aleck Sans" panose="020B0503020203020204" pitchFamily="34" charset="0"/>
              </a:rPr>
              <a:t>2/1/2022</a:t>
            </a:fld>
            <a:endParaRPr lang="en-US" sz="800">
              <a:latin typeface="ATT Aleck Sans" panose="020B0503020203020204" pitchFamily="34" charset="0"/>
              <a:cs typeface="ATT Aleck Sans" panose="020B0503020203020204" pitchFamily="34" charset="0"/>
            </a:endParaRPr>
          </a:p>
        </p:txBody>
      </p:sp>
      <p:sp>
        <p:nvSpPr>
          <p:cNvPr id="4" name="Footer Placeholder 3">
            <a:extLst>
              <a:ext uri="{FF2B5EF4-FFF2-40B4-BE49-F238E27FC236}">
                <a16:creationId xmlns:a16="http://schemas.microsoft.com/office/drawing/2014/main" id="{E30CBAD6-C4B5-6C44-821D-9C51502B5E2F}"/>
              </a:ext>
            </a:extLst>
          </p:cNvPr>
          <p:cNvSpPr>
            <a:spLocks noGrp="1"/>
          </p:cNvSpPr>
          <p:nvPr>
            <p:ph type="ftr" sz="quarter" idx="2"/>
          </p:nvPr>
        </p:nvSpPr>
        <p:spPr>
          <a:xfrm>
            <a:off x="91440" y="8503920"/>
            <a:ext cx="2971800" cy="458787"/>
          </a:xfrm>
          <a:prstGeom prst="rect">
            <a:avLst/>
          </a:prstGeom>
        </p:spPr>
        <p:txBody>
          <a:bodyPr vert="horz" lIns="91440" tIns="45720" rIns="91440" bIns="45720" rtlCol="0" anchor="b"/>
          <a:lstStyle>
            <a:lvl1pPr algn="l">
              <a:defRPr sz="1200"/>
            </a:lvl1pPr>
          </a:lstStyle>
          <a:p>
            <a:endParaRPr lang="en-US" sz="800">
              <a:latin typeface="ATT Aleck Sans" panose="020B0503020203020204" pitchFamily="34" charset="0"/>
              <a:cs typeface="ATT Aleck Sans" panose="020B0503020203020204" pitchFamily="34" charset="0"/>
            </a:endParaRPr>
          </a:p>
        </p:txBody>
      </p:sp>
      <p:sp>
        <p:nvSpPr>
          <p:cNvPr id="5" name="Slide Number Placeholder 4">
            <a:extLst>
              <a:ext uri="{FF2B5EF4-FFF2-40B4-BE49-F238E27FC236}">
                <a16:creationId xmlns:a16="http://schemas.microsoft.com/office/drawing/2014/main" id="{CEABB4DC-3408-A444-A64E-016E2583A618}"/>
              </a:ext>
            </a:extLst>
          </p:cNvPr>
          <p:cNvSpPr>
            <a:spLocks noGrp="1"/>
          </p:cNvSpPr>
          <p:nvPr>
            <p:ph type="sldNum" sz="quarter" idx="3"/>
          </p:nvPr>
        </p:nvSpPr>
        <p:spPr>
          <a:xfrm>
            <a:off x="3749040" y="8503920"/>
            <a:ext cx="2971800" cy="458787"/>
          </a:xfrm>
          <a:prstGeom prst="rect">
            <a:avLst/>
          </a:prstGeom>
        </p:spPr>
        <p:txBody>
          <a:bodyPr vert="horz" lIns="91440" tIns="45720" rIns="91440" bIns="45720" rtlCol="0" anchor="b"/>
          <a:lstStyle>
            <a:lvl1pPr algn="r">
              <a:defRPr sz="1200"/>
            </a:lvl1pPr>
          </a:lstStyle>
          <a:p>
            <a:fld id="{803E919B-4AF5-6144-87F4-84E18BCAA7C8}" type="slidenum">
              <a:rPr lang="en-US" sz="800" smtClean="0">
                <a:latin typeface="ATT Aleck Sans" panose="020B0503020203020204" pitchFamily="34" charset="0"/>
                <a:cs typeface="ATT Aleck Sans" panose="020B0503020203020204" pitchFamily="34" charset="0"/>
              </a:rPr>
              <a:t>‹#›</a:t>
            </a:fld>
            <a:endParaRPr lang="en-US" sz="800">
              <a:latin typeface="ATT Aleck Sans" panose="020B0503020203020204" pitchFamily="34" charset="0"/>
              <a:cs typeface="ATT Aleck Sans" panose="020B0503020203020204" pitchFamily="34" charset="0"/>
            </a:endParaRPr>
          </a:p>
        </p:txBody>
      </p:sp>
    </p:spTree>
    <p:extLst>
      <p:ext uri="{BB962C8B-B14F-4D97-AF65-F5344CB8AC3E}">
        <p14:creationId xmlns:p14="http://schemas.microsoft.com/office/powerpoint/2010/main" val="1654366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1440" y="182880"/>
            <a:ext cx="2971800" cy="458788"/>
          </a:xfrm>
          <a:prstGeom prst="rect">
            <a:avLst/>
          </a:prstGeom>
        </p:spPr>
        <p:txBody>
          <a:bodyPr vert="horz" lIns="91440" tIns="45720" rIns="91440" bIns="45720" rtlCol="0"/>
          <a:lstStyle>
            <a:lvl1pPr algn="l">
              <a:defRPr sz="800"/>
            </a:lvl1pPr>
          </a:lstStyle>
          <a:p>
            <a:endParaRPr lang="en-US"/>
          </a:p>
        </p:txBody>
      </p:sp>
      <p:sp>
        <p:nvSpPr>
          <p:cNvPr id="3" name="Date Placeholder 2"/>
          <p:cNvSpPr>
            <a:spLocks noGrp="1"/>
          </p:cNvSpPr>
          <p:nvPr>
            <p:ph type="dt" idx="1"/>
          </p:nvPr>
        </p:nvSpPr>
        <p:spPr>
          <a:xfrm>
            <a:off x="3749040" y="182880"/>
            <a:ext cx="2971800" cy="458788"/>
          </a:xfrm>
          <a:prstGeom prst="rect">
            <a:avLst/>
          </a:prstGeom>
        </p:spPr>
        <p:txBody>
          <a:bodyPr vert="horz" lIns="91440" tIns="45720" rIns="91440" bIns="45720" rtlCol="0"/>
          <a:lstStyle>
            <a:lvl1pPr algn="r">
              <a:defRPr sz="800"/>
            </a:lvl1pPr>
          </a:lstStyle>
          <a:p>
            <a:fld id="{9603BE90-2827-6245-9E0A-38DB7977AA34}" type="datetimeFigureOut">
              <a:rPr lang="en-US" smtClean="0"/>
              <a:pPr/>
              <a:t>2/1/2022</a:t>
            </a:fld>
            <a:endParaRPr lang="en-US"/>
          </a:p>
        </p:txBody>
      </p:sp>
      <p:sp>
        <p:nvSpPr>
          <p:cNvPr id="4" name="Slide Image Placeholder 3"/>
          <p:cNvSpPr>
            <a:spLocks noGrp="1" noRot="1" noChangeAspect="1"/>
          </p:cNvSpPr>
          <p:nvPr>
            <p:ph type="sldImg" idx="2"/>
          </p:nvPr>
        </p:nvSpPr>
        <p:spPr>
          <a:xfrm>
            <a:off x="1801368" y="758952"/>
            <a:ext cx="3255264" cy="1831086"/>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2788920"/>
            <a:ext cx="5486400" cy="52120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91440" y="8412480"/>
            <a:ext cx="2971800" cy="458787"/>
          </a:xfrm>
          <a:prstGeom prst="rect">
            <a:avLst/>
          </a:prstGeom>
        </p:spPr>
        <p:txBody>
          <a:bodyPr vert="horz" lIns="91440" tIns="45720" rIns="91440" bIns="45720" rtlCol="0" anchor="b"/>
          <a:lstStyle>
            <a:lvl1pPr algn="l">
              <a:defRPr sz="800"/>
            </a:lvl1pPr>
          </a:lstStyle>
          <a:p>
            <a:endParaRPr lang="en-US"/>
          </a:p>
        </p:txBody>
      </p:sp>
      <p:sp>
        <p:nvSpPr>
          <p:cNvPr id="7" name="Slide Number Placeholder 6"/>
          <p:cNvSpPr>
            <a:spLocks noGrp="1"/>
          </p:cNvSpPr>
          <p:nvPr>
            <p:ph type="sldNum" sz="quarter" idx="5"/>
          </p:nvPr>
        </p:nvSpPr>
        <p:spPr>
          <a:xfrm>
            <a:off x="3749040" y="8412480"/>
            <a:ext cx="2971800" cy="458787"/>
          </a:xfrm>
          <a:prstGeom prst="rect">
            <a:avLst/>
          </a:prstGeom>
        </p:spPr>
        <p:txBody>
          <a:bodyPr vert="horz" lIns="91440" tIns="45720" rIns="91440" bIns="45720" rtlCol="0" anchor="b"/>
          <a:lstStyle>
            <a:lvl1pPr algn="r">
              <a:defRPr sz="800"/>
            </a:lvl1pPr>
          </a:lstStyle>
          <a:p>
            <a:fld id="{5E3BEB77-F8C3-2143-89E4-A60F5C820C56}" type="slidenum">
              <a:rPr lang="en-US" smtClean="0"/>
              <a:pPr/>
              <a:t>‹#›</a:t>
            </a:fld>
            <a:endParaRPr lang="en-US"/>
          </a:p>
        </p:txBody>
      </p:sp>
    </p:spTree>
    <p:extLst>
      <p:ext uri="{BB962C8B-B14F-4D97-AF65-F5344CB8AC3E}">
        <p14:creationId xmlns:p14="http://schemas.microsoft.com/office/powerpoint/2010/main" val="3655907111"/>
      </p:ext>
    </p:extLst>
  </p:cSld>
  <p:clrMap bg1="lt1" tx1="dk1" bg2="lt2" tx2="dk2" accent1="accent1" accent2="accent2" accent3="accent3" accent4="accent4" accent5="accent5" accent6="accent6" hlink="hlink" folHlink="folHlink"/>
  <p:notesStyle>
    <a:lvl1pPr marL="0" indent="0" algn="l" defTabSz="914400" rtl="0" eaLnBrk="1" latinLnBrk="0" hangingPunct="1">
      <a:tabLst/>
      <a:defRPr sz="1000" kern="1200">
        <a:solidFill>
          <a:schemeClr val="tx1"/>
        </a:solidFill>
        <a:latin typeface="+mn-lt"/>
        <a:ea typeface="+mn-ea"/>
        <a:cs typeface="+mn-cs"/>
      </a:defRPr>
    </a:lvl1pPr>
    <a:lvl2pPr marL="182880" indent="-182880" algn="l" defTabSz="914400" rtl="0" eaLnBrk="1" latinLnBrk="0" hangingPunct="1">
      <a:buFont typeface="ATT Aleck Sans" panose="020B0604020202020204" pitchFamily="34" charset="0"/>
      <a:buChar char="•"/>
      <a:tabLst/>
      <a:defRPr sz="1000" kern="1200">
        <a:solidFill>
          <a:schemeClr val="tx1"/>
        </a:solidFill>
        <a:latin typeface="+mn-lt"/>
        <a:ea typeface="+mn-ea"/>
        <a:cs typeface="+mn-cs"/>
      </a:defRPr>
    </a:lvl2pPr>
    <a:lvl3pPr marL="365760" indent="-182880" algn="l" defTabSz="914400" rtl="0" eaLnBrk="1" latinLnBrk="0" hangingPunct="1">
      <a:buFont typeface="ATT Aleck Sans"/>
      <a:buChar char="–"/>
      <a:tabLst/>
      <a:defRPr sz="1000" kern="1200">
        <a:solidFill>
          <a:schemeClr val="tx1"/>
        </a:solidFill>
        <a:latin typeface="+mn-lt"/>
        <a:ea typeface="+mn-ea"/>
        <a:cs typeface="+mn-cs"/>
      </a:defRPr>
    </a:lvl3pPr>
    <a:lvl4pPr marL="548640" indent="-182880" algn="l" defTabSz="914400" rtl="0" eaLnBrk="1" latinLnBrk="0" hangingPunct="1">
      <a:buFont typeface="ATT Aleck Sans" panose="020B0604020202020204" pitchFamily="34" charset="0"/>
      <a:buChar char="•"/>
      <a:tabLst/>
      <a:defRPr sz="1000" kern="1200">
        <a:solidFill>
          <a:schemeClr val="tx1"/>
        </a:solidFill>
        <a:latin typeface="+mn-lt"/>
        <a:ea typeface="+mn-ea"/>
        <a:cs typeface="+mn-cs"/>
      </a:defRPr>
    </a:lvl4pPr>
    <a:lvl5pPr marL="731520" indent="-182880" algn="l" defTabSz="914400" rtl="0" eaLnBrk="1" latinLnBrk="0" hangingPunct="1">
      <a:buFont typeface="ATT Aleck Sans" panose="020B0604020202020204" pitchFamily="34" charset="0"/>
      <a:buChar char="•"/>
      <a:tabLst/>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723900"/>
            <a:ext cx="4041775" cy="2273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FD9196-B747-C840-B910-EBFFFCF7545D}" type="slidenum">
              <a:rPr lang="en-US" smtClean="0"/>
              <a:t>4</a:t>
            </a:fld>
            <a:endParaRPr lang="en-US"/>
          </a:p>
        </p:txBody>
      </p:sp>
    </p:spTree>
    <p:extLst>
      <p:ext uri="{BB962C8B-B14F-4D97-AF65-F5344CB8AC3E}">
        <p14:creationId xmlns:p14="http://schemas.microsoft.com/office/powerpoint/2010/main" val="61494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20</a:t>
            </a:fld>
            <a:endParaRPr lang="en-US"/>
          </a:p>
        </p:txBody>
      </p:sp>
    </p:spTree>
    <p:extLst>
      <p:ext uri="{BB962C8B-B14F-4D97-AF65-F5344CB8AC3E}">
        <p14:creationId xmlns:p14="http://schemas.microsoft.com/office/powerpoint/2010/main" val="3470062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21</a:t>
            </a:fld>
            <a:endParaRPr lang="en-US"/>
          </a:p>
        </p:txBody>
      </p:sp>
    </p:spTree>
    <p:extLst>
      <p:ext uri="{BB962C8B-B14F-4D97-AF65-F5344CB8AC3E}">
        <p14:creationId xmlns:p14="http://schemas.microsoft.com/office/powerpoint/2010/main" val="190290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5</a:t>
            </a:fld>
            <a:endParaRPr lang="en-US"/>
          </a:p>
        </p:txBody>
      </p:sp>
    </p:spTree>
    <p:extLst>
      <p:ext uri="{BB962C8B-B14F-4D97-AF65-F5344CB8AC3E}">
        <p14:creationId xmlns:p14="http://schemas.microsoft.com/office/powerpoint/2010/main" val="1320500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12</a:t>
            </a:fld>
            <a:endParaRPr lang="en-US"/>
          </a:p>
        </p:txBody>
      </p:sp>
    </p:spTree>
    <p:extLst>
      <p:ext uri="{BB962C8B-B14F-4D97-AF65-F5344CB8AC3E}">
        <p14:creationId xmlns:p14="http://schemas.microsoft.com/office/powerpoint/2010/main" val="1588385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14</a:t>
            </a:fld>
            <a:endParaRPr lang="en-US"/>
          </a:p>
        </p:txBody>
      </p:sp>
    </p:spTree>
    <p:extLst>
      <p:ext uri="{BB962C8B-B14F-4D97-AF65-F5344CB8AC3E}">
        <p14:creationId xmlns:p14="http://schemas.microsoft.com/office/powerpoint/2010/main" val="277560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15</a:t>
            </a:fld>
            <a:endParaRPr lang="en-US"/>
          </a:p>
        </p:txBody>
      </p:sp>
    </p:spTree>
    <p:extLst>
      <p:ext uri="{BB962C8B-B14F-4D97-AF65-F5344CB8AC3E}">
        <p14:creationId xmlns:p14="http://schemas.microsoft.com/office/powerpoint/2010/main" val="204768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16</a:t>
            </a:fld>
            <a:endParaRPr lang="en-US"/>
          </a:p>
        </p:txBody>
      </p:sp>
    </p:spTree>
    <p:extLst>
      <p:ext uri="{BB962C8B-B14F-4D97-AF65-F5344CB8AC3E}">
        <p14:creationId xmlns:p14="http://schemas.microsoft.com/office/powerpoint/2010/main" val="329196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17</a:t>
            </a:fld>
            <a:endParaRPr lang="en-US"/>
          </a:p>
        </p:txBody>
      </p:sp>
    </p:spTree>
    <p:extLst>
      <p:ext uri="{BB962C8B-B14F-4D97-AF65-F5344CB8AC3E}">
        <p14:creationId xmlns:p14="http://schemas.microsoft.com/office/powerpoint/2010/main" val="19687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18</a:t>
            </a:fld>
            <a:endParaRPr lang="en-US"/>
          </a:p>
        </p:txBody>
      </p:sp>
    </p:spTree>
    <p:extLst>
      <p:ext uri="{BB962C8B-B14F-4D97-AF65-F5344CB8AC3E}">
        <p14:creationId xmlns:p14="http://schemas.microsoft.com/office/powerpoint/2010/main" val="1937328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19</a:t>
            </a:fld>
            <a:endParaRPr lang="en-US"/>
          </a:p>
        </p:txBody>
      </p:sp>
    </p:spTree>
    <p:extLst>
      <p:ext uri="{BB962C8B-B14F-4D97-AF65-F5344CB8AC3E}">
        <p14:creationId xmlns:p14="http://schemas.microsoft.com/office/powerpoint/2010/main" val="1545752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Big titl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15F214-994A-EA48-AF67-327890C47F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53334" y="5981700"/>
            <a:ext cx="2406936" cy="863600"/>
          </a:xfrm>
          <a:prstGeom prst="rect">
            <a:avLst/>
          </a:prstGeom>
        </p:spPr>
      </p:pic>
      <p:sp>
        <p:nvSpPr>
          <p:cNvPr id="2" name="Title Placeholder"/>
          <p:cNvSpPr>
            <a:spLocks noGrp="1"/>
          </p:cNvSpPr>
          <p:nvPr>
            <p:ph type="title" hasCustomPrompt="1"/>
          </p:nvPr>
        </p:nvSpPr>
        <p:spPr>
          <a:xfrm>
            <a:off x="263088" y="315137"/>
            <a:ext cx="8702271" cy="4655326"/>
          </a:xfrm>
          <a:effectLst/>
        </p:spPr>
        <p:txBody>
          <a:bodyPr anchor="t" anchorCtr="0"/>
          <a:lstStyle>
            <a:lvl1pPr>
              <a:lnSpc>
                <a:spcPct val="80000"/>
              </a:lnSpc>
              <a:spcAft>
                <a:spcPts val="0"/>
              </a:spcAft>
              <a:defRPr sz="9600" b="0" i="0">
                <a:solidFill>
                  <a:schemeClr val="tx2"/>
                </a:solidFill>
                <a:latin typeface="ATT Aleck Sans Medium" panose="020B0503020203020204" pitchFamily="34" charset="0"/>
                <a:cs typeface="ATT Aleck Sans Medium" panose="020B0503020203020204" pitchFamily="34" charset="0"/>
              </a:defRPr>
            </a:lvl1pPr>
          </a:lstStyle>
          <a:p>
            <a:r>
              <a:rPr lang="en-US"/>
              <a:t>[Presentation title]</a:t>
            </a:r>
          </a:p>
        </p:txBody>
      </p:sp>
      <p:sp>
        <p:nvSpPr>
          <p:cNvPr id="4" name="Subtitle Placeholder"/>
          <p:cNvSpPr>
            <a:spLocks noGrp="1"/>
          </p:cNvSpPr>
          <p:nvPr>
            <p:ph type="body" sz="quarter" idx="18" hasCustomPrompt="1"/>
          </p:nvPr>
        </p:nvSpPr>
        <p:spPr>
          <a:xfrm>
            <a:off x="334689" y="5166360"/>
            <a:ext cx="5761311" cy="713232"/>
          </a:xfrm>
          <a:effectLst/>
        </p:spPr>
        <p:txBody>
          <a:bodyPr anchor="t"/>
          <a:lstStyle>
            <a:lvl1pPr marL="0">
              <a:lnSpc>
                <a:spcPct val="100000"/>
              </a:lnSpc>
              <a:spcAft>
                <a:spcPts val="0"/>
              </a:spcAft>
              <a:buClrTx/>
              <a:buFontTx/>
              <a:buNone/>
              <a:defRPr sz="1800">
                <a:solidFill>
                  <a:schemeClr val="tx1"/>
                </a:solidFill>
              </a:defRPr>
            </a:lvl1pPr>
            <a:lvl2pPr marL="0">
              <a:lnSpc>
                <a:spcPct val="100000"/>
              </a:lnSpc>
              <a:spcAft>
                <a:spcPts val="0"/>
              </a:spcAft>
              <a:buClrTx/>
              <a:buFontTx/>
              <a:buNone/>
              <a:defRPr sz="1800">
                <a:solidFill>
                  <a:schemeClr val="tx1"/>
                </a:solidFill>
              </a:defRPr>
            </a:lvl2pPr>
            <a:lvl3pPr marL="0" indent="0">
              <a:lnSpc>
                <a:spcPct val="100000"/>
              </a:lnSpc>
              <a:spcAft>
                <a:spcPts val="0"/>
              </a:spcAft>
              <a:buClrTx/>
              <a:buFontTx/>
              <a:buNone/>
              <a:defRPr sz="1800">
                <a:solidFill>
                  <a:schemeClr val="tx1"/>
                </a:solidFill>
              </a:defRPr>
            </a:lvl3pPr>
            <a:lvl4pPr marL="0" indent="0">
              <a:lnSpc>
                <a:spcPct val="100000"/>
              </a:lnSpc>
              <a:spcAft>
                <a:spcPts val="0"/>
              </a:spcAft>
              <a:buClrTx/>
              <a:buFontTx/>
              <a:buNone/>
              <a:defRPr sz="1800">
                <a:solidFill>
                  <a:schemeClr val="tx1"/>
                </a:solidFill>
              </a:defRPr>
            </a:lvl4pPr>
            <a:lvl5pPr marL="0" indent="0">
              <a:lnSpc>
                <a:spcPct val="100000"/>
              </a:lnSpc>
              <a:spcAft>
                <a:spcPts val="0"/>
              </a:spcAft>
              <a:buClrTx/>
              <a:buFontTx/>
              <a:buNone/>
              <a:defRPr sz="1800">
                <a:solidFill>
                  <a:schemeClr val="tx1"/>
                </a:solidFill>
              </a:defRPr>
            </a:lvl5pPr>
            <a:lvl6pPr marL="0" indent="0">
              <a:lnSpc>
                <a:spcPct val="100000"/>
              </a:lnSpc>
              <a:spcAft>
                <a:spcPts val="0"/>
              </a:spcAft>
              <a:buClrTx/>
              <a:buFontTx/>
              <a:buNone/>
              <a:defRPr sz="1800">
                <a:solidFill>
                  <a:schemeClr val="tx1"/>
                </a:solidFill>
              </a:defRPr>
            </a:lvl6pPr>
            <a:lvl7pPr marL="0" indent="0">
              <a:lnSpc>
                <a:spcPct val="100000"/>
              </a:lnSpc>
              <a:spcAft>
                <a:spcPts val="0"/>
              </a:spcAft>
              <a:buClrTx/>
              <a:buFontTx/>
              <a:buNone/>
              <a:defRPr sz="1800">
                <a:solidFill>
                  <a:schemeClr val="tx1"/>
                </a:solidFill>
              </a:defRPr>
            </a:lvl7pPr>
            <a:lvl8pPr marL="0" indent="0">
              <a:lnSpc>
                <a:spcPct val="100000"/>
              </a:lnSpc>
              <a:spcAft>
                <a:spcPts val="0"/>
              </a:spcAft>
              <a:buClrTx/>
              <a:buFontTx/>
              <a:buNone/>
              <a:defRPr sz="1800">
                <a:solidFill>
                  <a:schemeClr val="tx1"/>
                </a:solidFill>
              </a:defRPr>
            </a:lvl8pPr>
            <a:lvl9pPr marL="0" indent="0">
              <a:lnSpc>
                <a:spcPct val="100000"/>
              </a:lnSpc>
              <a:spcAft>
                <a:spcPts val="0"/>
              </a:spcAft>
              <a:buClrTx/>
              <a:buFontTx/>
              <a:buNone/>
              <a:defRPr sz="1800">
                <a:solidFill>
                  <a:schemeClr val="tx1"/>
                </a:solidFill>
              </a:defRPr>
            </a:lvl9pPr>
          </a:lstStyle>
          <a:p>
            <a:pPr lvl="0"/>
            <a:r>
              <a:rPr lang="en-US"/>
              <a:t>[Optional subtitle]</a:t>
            </a:r>
          </a:p>
        </p:txBody>
      </p:sp>
      <p:sp>
        <p:nvSpPr>
          <p:cNvPr id="7" name="Text Box">
            <a:extLst>
              <a:ext uri="{FF2B5EF4-FFF2-40B4-BE49-F238E27FC236}">
                <a16:creationId xmlns:a16="http://schemas.microsoft.com/office/drawing/2014/main" id="{956D6DC0-F046-4694-A76B-C2F12CCF25D4}"/>
              </a:ext>
            </a:extLst>
          </p:cNvPr>
          <p:cNvSpPr txBox="1"/>
          <p:nvPr userDrawn="1"/>
        </p:nvSpPr>
        <p:spPr>
          <a:xfrm>
            <a:off x="3107579" y="6352206"/>
            <a:ext cx="4554289" cy="215596"/>
          </a:xfrm>
          <a:prstGeom prst="rect">
            <a:avLst/>
          </a:prstGeom>
          <a:noFill/>
          <a:ln>
            <a:noFill/>
          </a:ln>
        </p:spPr>
        <p:txBody>
          <a:bodyPr wrap="square" lIns="0" tIns="0" rIns="0" bIns="0" rtlCol="0"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tx1"/>
                </a:solidFill>
              </a:rPr>
              <a:t>© 2021 AT&amp;T Intellectual Property. AT&amp;T, Globe logo are registered trademarks and service marks of AT&amp;T Intellectual Property and/or AT&amp;T affiliated companies. All other marks are the property of their respective owners.</a:t>
            </a:r>
            <a:endParaRPr lang="en-US" sz="600" b="1" dirty="0">
              <a:solidFill>
                <a:schemeClr val="tx1"/>
              </a:solidFill>
            </a:endParaRPr>
          </a:p>
        </p:txBody>
      </p:sp>
      <p:pic>
        <p:nvPicPr>
          <p:cNvPr id="9" name="Picture 8">
            <a:extLst>
              <a:ext uri="{FF2B5EF4-FFF2-40B4-BE49-F238E27FC236}">
                <a16:creationId xmlns:a16="http://schemas.microsoft.com/office/drawing/2014/main" id="{5B090FED-9D0B-5144-9D05-EA354560EC1E}"/>
              </a:ext>
            </a:extLst>
          </p:cNvPr>
          <p:cNvPicPr>
            <a:picLocks noChangeAspect="1"/>
          </p:cNvPicPr>
          <p:nvPr userDrawn="1"/>
        </p:nvPicPr>
        <p:blipFill>
          <a:blip r:embed="rId3"/>
          <a:srcRect/>
          <a:stretch/>
        </p:blipFill>
        <p:spPr>
          <a:xfrm>
            <a:off x="141458" y="6167753"/>
            <a:ext cx="2587117" cy="495694"/>
          </a:xfrm>
          <a:prstGeom prst="rect">
            <a:avLst/>
          </a:prstGeom>
        </p:spPr>
      </p:pic>
    </p:spTree>
    <p:extLst>
      <p:ext uri="{BB962C8B-B14F-4D97-AF65-F5344CB8AC3E}">
        <p14:creationId xmlns:p14="http://schemas.microsoft.com/office/powerpoint/2010/main" val="41295544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 content (5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742472" cy="862664"/>
          </a:xfrm>
        </p:spPr>
        <p:txBody>
          <a:bodyPr/>
          <a:lstStyle/>
          <a:p>
            <a:r>
              <a:rPr lang="en-US"/>
              <a:t>Click to edit Master title style</a:t>
            </a:r>
          </a:p>
        </p:txBody>
      </p:sp>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329270" y="1822036"/>
            <a:ext cx="1847569" cy="433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2743485" y="1822036"/>
            <a:ext cx="1847569" cy="4335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73C7F918-8831-034A-8C00-253A50C274C7}"/>
              </a:ext>
            </a:extLst>
          </p:cNvPr>
          <p:cNvSpPr>
            <a:spLocks noGrp="1"/>
          </p:cNvSpPr>
          <p:nvPr>
            <p:ph sz="quarter" idx="13"/>
          </p:nvPr>
        </p:nvSpPr>
        <p:spPr>
          <a:xfrm>
            <a:off x="5157699" y="1822036"/>
            <a:ext cx="1847569" cy="4339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D6008138-E871-7042-B79E-B1592A15A6E9}"/>
              </a:ext>
            </a:extLst>
          </p:cNvPr>
          <p:cNvSpPr>
            <a:spLocks noGrp="1"/>
          </p:cNvSpPr>
          <p:nvPr>
            <p:ph sz="quarter" idx="14"/>
          </p:nvPr>
        </p:nvSpPr>
        <p:spPr>
          <a:xfrm>
            <a:off x="7571914" y="1822036"/>
            <a:ext cx="1847569" cy="4339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FC1FA193-BA39-E74D-928F-507D2FA49A3F}"/>
              </a:ext>
            </a:extLst>
          </p:cNvPr>
          <p:cNvSpPr>
            <a:spLocks noGrp="1"/>
          </p:cNvSpPr>
          <p:nvPr>
            <p:ph sz="quarter" idx="15"/>
          </p:nvPr>
        </p:nvSpPr>
        <p:spPr>
          <a:xfrm>
            <a:off x="9986129" y="1822036"/>
            <a:ext cx="1848331" cy="4339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11" name="Straight Connector">
            <a:extLst>
              <a:ext uri="{FF2B5EF4-FFF2-40B4-BE49-F238E27FC236}">
                <a16:creationId xmlns:a16="http://schemas.microsoft.com/office/drawing/2014/main" id="{E8DF81BC-3E43-4D48-B23A-C8E39A6F5A1D}"/>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3" name="Picture 12">
            <a:extLst>
              <a:ext uri="{FF2B5EF4-FFF2-40B4-BE49-F238E27FC236}">
                <a16:creationId xmlns:a16="http://schemas.microsoft.com/office/drawing/2014/main" id="{E41527AE-5350-42CF-89BC-B739ECC0B57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12" name="Picture 11">
            <a:extLst>
              <a:ext uri="{FF2B5EF4-FFF2-40B4-BE49-F238E27FC236}">
                <a16:creationId xmlns:a16="http://schemas.microsoft.com/office/drawing/2014/main" id="{7ADB9753-0AF6-B441-AF9B-C828E3723C7F}"/>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2416482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text call-out">
    <p:bg>
      <p:bgPr>
        <a:solidFill>
          <a:schemeClr val="tx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228659" y="301752"/>
            <a:ext cx="11606759" cy="4663440"/>
          </a:xfrm>
        </p:spPr>
        <p:txBody>
          <a:bodyPr/>
          <a:lstStyle>
            <a:lvl1pPr>
              <a:lnSpc>
                <a:spcPct val="80000"/>
              </a:lnSpc>
              <a:defRPr sz="13600">
                <a:solidFill>
                  <a:schemeClr val="bg2"/>
                </a:solidFill>
              </a:defRPr>
            </a:lvl1pPr>
          </a:lstStyle>
          <a:p>
            <a:r>
              <a:rPr lang="en-US"/>
              <a:t>Click to edit Master title style</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lvl1pPr>
              <a:defRPr>
                <a:solidFill>
                  <a:schemeClr val="bg1"/>
                </a:solidFill>
              </a:defRPr>
            </a:lvl1pPr>
          </a:lstStyle>
          <a:p>
            <a:fld id="{836F99F2-BFF6-8546-8FBC-E8CB3F915AF8}" type="slidenum">
              <a:rPr lang="en-US" smtClean="0"/>
              <a:t>‹#›</a:t>
            </a:fld>
            <a:endParaRPr lang="en-US"/>
          </a:p>
        </p:txBody>
      </p:sp>
      <p:cxnSp>
        <p:nvCxnSpPr>
          <p:cNvPr id="6" name="Straight Connector">
            <a:extLst>
              <a:ext uri="{FF2B5EF4-FFF2-40B4-BE49-F238E27FC236}">
                <a16:creationId xmlns:a16="http://schemas.microsoft.com/office/drawing/2014/main" id="{9D21E93F-FCBB-BF41-9B79-F82598BF2FCE}"/>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ln w="6350" cap="sq">
            <a:solidFill>
              <a:schemeClr val="bg1"/>
            </a:solidFill>
          </a:ln>
        </p:spPr>
        <p:style>
          <a:lnRef idx="1">
            <a:schemeClr val="dk1"/>
          </a:lnRef>
          <a:fillRef idx="0">
            <a:schemeClr val="accent1"/>
          </a:fillRef>
          <a:effectRef idx="0">
            <a:schemeClr val="dk1"/>
          </a:effectRef>
          <a:fontRef idx="minor">
            <a:schemeClr val="lt1"/>
          </a:fontRef>
        </p:style>
      </p:cxnSp>
      <p:pic>
        <p:nvPicPr>
          <p:cNvPr id="8" name="Picture 7">
            <a:extLst>
              <a:ext uri="{FF2B5EF4-FFF2-40B4-BE49-F238E27FC236}">
                <a16:creationId xmlns:a16="http://schemas.microsoft.com/office/drawing/2014/main" id="{6CCA5AEB-38F6-45B0-815B-0514C88C81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7" name="Picture 6">
            <a:extLst>
              <a:ext uri="{FF2B5EF4-FFF2-40B4-BE49-F238E27FC236}">
                <a16:creationId xmlns:a16="http://schemas.microsoft.com/office/drawing/2014/main" id="{8DF7CBAE-975E-AA45-99E6-BB5BB8350B4C}"/>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123476680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ong quote">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3178712" y="271793"/>
            <a:ext cx="8660770" cy="4698670"/>
          </a:xfrm>
          <a:effectLst/>
        </p:spPr>
        <p:txBody>
          <a:bodyPr anchor="t" anchorCtr="0"/>
          <a:lstStyle>
            <a:lvl1pPr>
              <a:lnSpc>
                <a:spcPct val="90000"/>
              </a:lnSpc>
              <a:spcAft>
                <a:spcPts val="0"/>
              </a:spcAft>
              <a:defRPr sz="4800" b="0" i="0">
                <a:solidFill>
                  <a:schemeClr val="tx2"/>
                </a:solidFill>
                <a:latin typeface="ATT Aleck Sans Medium" panose="020B0503020203020204" pitchFamily="34" charset="0"/>
                <a:cs typeface="ATT Aleck Sans Medium" panose="020B0503020203020204" pitchFamily="34" charset="0"/>
              </a:defRPr>
            </a:lvl1pPr>
          </a:lstStyle>
          <a:p>
            <a:r>
              <a:rPr lang="en-US"/>
              <a:t>[Insert quote here]</a:t>
            </a:r>
          </a:p>
        </p:txBody>
      </p:sp>
      <p:sp>
        <p:nvSpPr>
          <p:cNvPr id="4" name="Slide Number Placeholder">
            <a:extLst>
              <a:ext uri="{FF2B5EF4-FFF2-40B4-BE49-F238E27FC236}">
                <a16:creationId xmlns:a16="http://schemas.microsoft.com/office/drawing/2014/main" id="{C76B9F2C-706D-4C4D-9E1A-F252EC674161}"/>
              </a:ext>
            </a:extLst>
          </p:cNvPr>
          <p:cNvSpPr>
            <a:spLocks noGrp="1"/>
          </p:cNvSpPr>
          <p:nvPr>
            <p:ph type="sldNum" sz="quarter" idx="11"/>
          </p:nvPr>
        </p:nvSpPr>
        <p:spPr/>
        <p:txBody>
          <a:bodyPr/>
          <a:lstStyle/>
          <a:p>
            <a:fld id="{836F99F2-BFF6-8546-8FBC-E8CB3F915AF8}" type="slidenum">
              <a:rPr lang="en-US" smtClean="0"/>
              <a:t>‹#›</a:t>
            </a:fld>
            <a:endParaRPr lang="en-US"/>
          </a:p>
        </p:txBody>
      </p:sp>
      <p:cxnSp>
        <p:nvCxnSpPr>
          <p:cNvPr id="10" name="Straight Connector">
            <a:extLst>
              <a:ext uri="{FF2B5EF4-FFF2-40B4-BE49-F238E27FC236}">
                <a16:creationId xmlns:a16="http://schemas.microsoft.com/office/drawing/2014/main" id="{5BBCAD71-7FCF-4145-86F3-146DC4757B87}"/>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8" name="Picture 7">
            <a:extLst>
              <a:ext uri="{FF2B5EF4-FFF2-40B4-BE49-F238E27FC236}">
                <a16:creationId xmlns:a16="http://schemas.microsoft.com/office/drawing/2014/main" id="{C7426733-6D20-4254-A6A9-C669EBC2E2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7" name="Picture 6">
            <a:extLst>
              <a:ext uri="{FF2B5EF4-FFF2-40B4-BE49-F238E27FC236}">
                <a16:creationId xmlns:a16="http://schemas.microsoft.com/office/drawing/2014/main" id="{BEDB5370-3380-4B47-8A4D-513C2CCAE7DD}"/>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1561115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edium quote">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068284" y="271793"/>
            <a:ext cx="5771199" cy="4698670"/>
          </a:xfrm>
          <a:effectLst/>
        </p:spPr>
        <p:txBody>
          <a:bodyPr anchor="t" anchorCtr="0"/>
          <a:lstStyle>
            <a:lvl1pPr>
              <a:lnSpc>
                <a:spcPct val="90000"/>
              </a:lnSpc>
              <a:spcAft>
                <a:spcPts val="0"/>
              </a:spcAft>
              <a:defRPr sz="4800" b="0" i="0">
                <a:solidFill>
                  <a:schemeClr val="tx2"/>
                </a:solidFill>
                <a:latin typeface="ATT Aleck Sans Medium" panose="020B0503020203020204" pitchFamily="34" charset="0"/>
                <a:cs typeface="ATT Aleck Sans Medium" panose="020B0503020203020204" pitchFamily="34" charset="0"/>
              </a:defRPr>
            </a:lvl1pPr>
          </a:lstStyle>
          <a:p>
            <a:r>
              <a:rPr lang="en-US"/>
              <a:t>[Insert quote here]</a:t>
            </a:r>
          </a:p>
        </p:txBody>
      </p:sp>
      <p:sp>
        <p:nvSpPr>
          <p:cNvPr id="4" name="Slide Number Placeholder">
            <a:extLst>
              <a:ext uri="{FF2B5EF4-FFF2-40B4-BE49-F238E27FC236}">
                <a16:creationId xmlns:a16="http://schemas.microsoft.com/office/drawing/2014/main" id="{C76B9F2C-706D-4C4D-9E1A-F252EC674161}"/>
              </a:ext>
            </a:extLst>
          </p:cNvPr>
          <p:cNvSpPr>
            <a:spLocks noGrp="1"/>
          </p:cNvSpPr>
          <p:nvPr>
            <p:ph type="sldNum" sz="quarter" idx="11"/>
          </p:nvPr>
        </p:nvSpPr>
        <p:spPr/>
        <p:txBody>
          <a:bodyPr/>
          <a:lstStyle/>
          <a:p>
            <a:fld id="{836F99F2-BFF6-8546-8FBC-E8CB3F915AF8}" type="slidenum">
              <a:rPr lang="en-US" smtClean="0"/>
              <a:t>‹#›</a:t>
            </a:fld>
            <a:endParaRPr lang="en-US"/>
          </a:p>
        </p:txBody>
      </p:sp>
      <p:cxnSp>
        <p:nvCxnSpPr>
          <p:cNvPr id="10" name="Straight Connector">
            <a:extLst>
              <a:ext uri="{FF2B5EF4-FFF2-40B4-BE49-F238E27FC236}">
                <a16:creationId xmlns:a16="http://schemas.microsoft.com/office/drawing/2014/main" id="{5BBCAD71-7FCF-4145-86F3-146DC4757B87}"/>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8" name="Picture 7">
            <a:extLst>
              <a:ext uri="{FF2B5EF4-FFF2-40B4-BE49-F238E27FC236}">
                <a16:creationId xmlns:a16="http://schemas.microsoft.com/office/drawing/2014/main" id="{086973A4-B79E-4E5B-9602-BD4D088BC55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7" name="Picture 6">
            <a:extLst>
              <a:ext uri="{FF2B5EF4-FFF2-40B4-BE49-F238E27FC236}">
                <a16:creationId xmlns:a16="http://schemas.microsoft.com/office/drawing/2014/main" id="{F34C6282-9B40-FF49-B05E-A212536F6314}"/>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19445911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2665535" cy="1345791"/>
          </a:xfrm>
        </p:spPr>
        <p:txBody>
          <a:bodyPr/>
          <a:lstStyle/>
          <a:p>
            <a:r>
              <a:rPr lang="en-US"/>
              <a:t>Click to edit Master title style</a:t>
            </a:r>
          </a:p>
        </p:txBody>
      </p:sp>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329269" y="1831180"/>
            <a:ext cx="2665535" cy="4329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able Placeholder">
            <a:extLst>
              <a:ext uri="{FF2B5EF4-FFF2-40B4-BE49-F238E27FC236}">
                <a16:creationId xmlns:a16="http://schemas.microsoft.com/office/drawing/2014/main" id="{6CD9315E-F477-2446-82CB-6BF7F161B77B}"/>
              </a:ext>
            </a:extLst>
          </p:cNvPr>
          <p:cNvSpPr>
            <a:spLocks noGrp="1"/>
          </p:cNvSpPr>
          <p:nvPr>
            <p:ph type="tbl" sz="quarter" idx="12"/>
          </p:nvPr>
        </p:nvSpPr>
        <p:spPr>
          <a:xfrm>
            <a:off x="3452124" y="338140"/>
            <a:ext cx="8387359" cy="5822949"/>
          </a:xfrm>
          <a:pattFill prst="ltUpDiag">
            <a:fgClr>
              <a:srgbClr val="E8E8E8"/>
            </a:fgClr>
            <a:bgClr>
              <a:schemeClr val="bg1"/>
            </a:bgClr>
          </a:pattFill>
        </p:spPr>
        <p:txBody>
          <a:bodyPr/>
          <a:lstStyle/>
          <a:p>
            <a:r>
              <a:rPr lang="en-US"/>
              <a:t>Click icon to add table</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8" name="Straight Connector">
            <a:extLst>
              <a:ext uri="{FF2B5EF4-FFF2-40B4-BE49-F238E27FC236}">
                <a16:creationId xmlns:a16="http://schemas.microsoft.com/office/drawing/2014/main" id="{08F8CA46-8130-744D-B5AC-D0DFF7637ED7}"/>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0" name="Picture 9">
            <a:extLst>
              <a:ext uri="{FF2B5EF4-FFF2-40B4-BE49-F238E27FC236}">
                <a16:creationId xmlns:a16="http://schemas.microsoft.com/office/drawing/2014/main" id="{CCEE321B-DF24-41F7-85A0-26B10A390F3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9" name="Picture 8">
            <a:extLst>
              <a:ext uri="{FF2B5EF4-FFF2-40B4-BE49-F238E27FC236}">
                <a16:creationId xmlns:a16="http://schemas.microsoft.com/office/drawing/2014/main" id="{39A27B55-5A85-8F47-A460-5EABCEDADA73}"/>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799331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2665535" cy="1344200"/>
          </a:xfrm>
        </p:spPr>
        <p:txBody>
          <a:bodyPr/>
          <a:lstStyle/>
          <a:p>
            <a:r>
              <a:rPr lang="en-US"/>
              <a:t>Click to edit Master title style</a:t>
            </a:r>
          </a:p>
        </p:txBody>
      </p:sp>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329270" y="1831180"/>
            <a:ext cx="2665535" cy="4329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a:extLst>
              <a:ext uri="{FF2B5EF4-FFF2-40B4-BE49-F238E27FC236}">
                <a16:creationId xmlns:a16="http://schemas.microsoft.com/office/drawing/2014/main" id="{1C7BD4DB-E9C7-7E4B-B7E0-B3D954B1366B}"/>
              </a:ext>
            </a:extLst>
          </p:cNvPr>
          <p:cNvSpPr>
            <a:spLocks noGrp="1"/>
          </p:cNvSpPr>
          <p:nvPr>
            <p:ph type="chart" sz="quarter" idx="12"/>
          </p:nvPr>
        </p:nvSpPr>
        <p:spPr>
          <a:xfrm>
            <a:off x="3452125" y="338140"/>
            <a:ext cx="8387359" cy="5822948"/>
          </a:xfrm>
          <a:pattFill prst="ltUpDiag">
            <a:fgClr>
              <a:srgbClr val="E8E8E8"/>
            </a:fgClr>
            <a:bgClr>
              <a:schemeClr val="bg1"/>
            </a:bgClr>
          </a:pattFill>
        </p:spPr>
        <p:txBody>
          <a:bodyPr/>
          <a:lstStyle/>
          <a:p>
            <a:r>
              <a:rPr lang="en-US"/>
              <a:t>Click icon to add chart</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9" name="Straight Connector">
            <a:extLst>
              <a:ext uri="{FF2B5EF4-FFF2-40B4-BE49-F238E27FC236}">
                <a16:creationId xmlns:a16="http://schemas.microsoft.com/office/drawing/2014/main" id="{5A21ED91-B37B-4244-8417-091A7E834393}"/>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1" name="Picture 10">
            <a:extLst>
              <a:ext uri="{FF2B5EF4-FFF2-40B4-BE49-F238E27FC236}">
                <a16:creationId xmlns:a16="http://schemas.microsoft.com/office/drawing/2014/main" id="{A93F3CE2-BEDC-42D3-B965-48626069497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10" name="Picture 9">
            <a:extLst>
              <a:ext uri="{FF2B5EF4-FFF2-40B4-BE49-F238E27FC236}">
                <a16:creationId xmlns:a16="http://schemas.microsoft.com/office/drawing/2014/main" id="{21069D13-FB0F-E746-8D29-61CAA3D1CEBA}"/>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4132070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Headline on photo (full bleed)">
    <p:bg>
      <p:bgPr>
        <a:solidFill>
          <a:srgbClr val="E8E8E8"/>
        </a:solidFill>
        <a:effectLst/>
      </p:bgPr>
    </p:bg>
    <p:spTree>
      <p:nvGrpSpPr>
        <p:cNvPr id="1" name=""/>
        <p:cNvGrpSpPr/>
        <p:nvPr/>
      </p:nvGrpSpPr>
      <p:grpSpPr>
        <a:xfrm>
          <a:off x="0" y="0"/>
          <a:ext cx="0" cy="0"/>
          <a:chOff x="0" y="0"/>
          <a:chExt cx="0" cy="0"/>
        </a:xfrm>
      </p:grpSpPr>
      <p:sp>
        <p:nvSpPr>
          <p:cNvPr id="5" name="Picture Placeholder">
            <a:extLst>
              <a:ext uri="{FF2B5EF4-FFF2-40B4-BE49-F238E27FC236}">
                <a16:creationId xmlns:a16="http://schemas.microsoft.com/office/drawing/2014/main" id="{035B9A5E-75A7-C940-9B39-A66F6C0AAD5A}"/>
              </a:ext>
            </a:extLst>
          </p:cNvPr>
          <p:cNvSpPr>
            <a:spLocks noGrp="1"/>
          </p:cNvSpPr>
          <p:nvPr>
            <p:ph type="pic" sz="quarter" idx="10"/>
          </p:nvPr>
        </p:nvSpPr>
        <p:spPr>
          <a:xfrm>
            <a:off x="1" y="0"/>
            <a:ext cx="12192000" cy="6858000"/>
          </a:xfrm>
        </p:spPr>
        <p:txBody>
          <a:bodyPr/>
          <a:lstStyle>
            <a:lvl1pPr>
              <a:defRPr>
                <a:solidFill>
                  <a:schemeClr val="bg1"/>
                </a:solidFill>
              </a:defRPr>
            </a:lvl1pPr>
          </a:lstStyle>
          <a:p>
            <a:r>
              <a:rPr lang="en-US"/>
              <a:t>Click icon to add picture</a:t>
            </a:r>
          </a:p>
        </p:txBody>
      </p:sp>
      <p:sp>
        <p:nvSpPr>
          <p:cNvPr id="2" name="Title Placeholder"/>
          <p:cNvSpPr>
            <a:spLocks noGrp="1"/>
          </p:cNvSpPr>
          <p:nvPr>
            <p:ph type="title" hasCustomPrompt="1"/>
          </p:nvPr>
        </p:nvSpPr>
        <p:spPr>
          <a:xfrm>
            <a:off x="292684" y="265176"/>
            <a:ext cx="9885841" cy="3163824"/>
          </a:xfrm>
          <a:effectLst/>
        </p:spPr>
        <p:txBody>
          <a:bodyPr anchor="t" anchorCtr="0"/>
          <a:lstStyle>
            <a:lvl1pPr>
              <a:lnSpc>
                <a:spcPct val="90000"/>
              </a:lnSpc>
              <a:spcAft>
                <a:spcPts val="0"/>
              </a:spcAft>
              <a:defRPr sz="6000" b="0" i="0">
                <a:solidFill>
                  <a:schemeClr val="tx1"/>
                </a:solidFill>
                <a:latin typeface="ATT Aleck Sans Medium" panose="020B0503020203020204" pitchFamily="34" charset="0"/>
                <a:cs typeface="ATT Aleck Sans Medium" panose="020B0503020203020204" pitchFamily="34" charset="0"/>
              </a:defRPr>
            </a:lvl1pPr>
          </a:lstStyle>
          <a:p>
            <a:r>
              <a:rPr lang="en-US"/>
              <a:t>[Insert headline here]</a:t>
            </a:r>
          </a:p>
        </p:txBody>
      </p:sp>
      <p:sp>
        <p:nvSpPr>
          <p:cNvPr id="4" name="Slide Number Placeholder">
            <a:extLst>
              <a:ext uri="{FF2B5EF4-FFF2-40B4-BE49-F238E27FC236}">
                <a16:creationId xmlns:a16="http://schemas.microsoft.com/office/drawing/2014/main" id="{BE940FB6-9BA4-4B4A-BF43-FD019C596968}"/>
              </a:ext>
            </a:extLst>
          </p:cNvPr>
          <p:cNvSpPr>
            <a:spLocks noGrp="1"/>
          </p:cNvSpPr>
          <p:nvPr>
            <p:ph type="sldNum" sz="quarter" idx="12"/>
          </p:nvPr>
        </p:nvSpPr>
        <p:spPr/>
        <p:txBody>
          <a:bodyPr/>
          <a:lstStyle/>
          <a:p>
            <a:fld id="{836F99F2-BFF6-8546-8FBC-E8CB3F915AF8}" type="slidenum">
              <a:rPr lang="en-US" smtClean="0"/>
              <a:t>‹#›</a:t>
            </a:fld>
            <a:endParaRPr lang="en-US"/>
          </a:p>
        </p:txBody>
      </p:sp>
      <p:pic>
        <p:nvPicPr>
          <p:cNvPr id="8" name="Picture 7">
            <a:extLst>
              <a:ext uri="{FF2B5EF4-FFF2-40B4-BE49-F238E27FC236}">
                <a16:creationId xmlns:a16="http://schemas.microsoft.com/office/drawing/2014/main" id="{DC295DD1-C7E5-4A4C-9C20-3A4BFD112DA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895330" y="6403622"/>
            <a:ext cx="1035619" cy="367845"/>
          </a:xfrm>
          <a:prstGeom prst="rect">
            <a:avLst/>
          </a:prstGeom>
        </p:spPr>
      </p:pic>
      <p:pic>
        <p:nvPicPr>
          <p:cNvPr id="7" name="Picture 6">
            <a:extLst>
              <a:ext uri="{FF2B5EF4-FFF2-40B4-BE49-F238E27FC236}">
                <a16:creationId xmlns:a16="http://schemas.microsoft.com/office/drawing/2014/main" id="{ED2981DE-C13E-B04B-A085-9F8A7257840F}"/>
              </a:ext>
            </a:extLst>
          </p:cNvPr>
          <p:cNvPicPr>
            <a:picLocks noChangeAspect="1"/>
          </p:cNvPicPr>
          <p:nvPr userDrawn="1"/>
        </p:nvPicPr>
        <p:blipFill>
          <a:blip r:embed="rId3"/>
          <a:srcRect/>
          <a:stretch/>
        </p:blipFill>
        <p:spPr>
          <a:xfrm>
            <a:off x="1063404" y="6477418"/>
            <a:ext cx="1148701" cy="220092"/>
          </a:xfrm>
          <a:prstGeom prst="rect">
            <a:avLst/>
          </a:prstGeom>
        </p:spPr>
      </p:pic>
    </p:spTree>
    <p:extLst>
      <p:ext uri="{BB962C8B-B14F-4D97-AF65-F5344CB8AC3E}">
        <p14:creationId xmlns:p14="http://schemas.microsoft.com/office/powerpoint/2010/main" val="33301457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1/2 image on right">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83E8D14E-206A-3947-B30D-7D15E18DD385}"/>
              </a:ext>
            </a:extLst>
          </p:cNvPr>
          <p:cNvSpPr>
            <a:spLocks noGrp="1"/>
          </p:cNvSpPr>
          <p:nvPr>
            <p:ph type="title"/>
          </p:nvPr>
        </p:nvSpPr>
        <p:spPr>
          <a:xfrm>
            <a:off x="292685" y="265176"/>
            <a:ext cx="5574657" cy="5895912"/>
          </a:xfrm>
        </p:spPr>
        <p:txBody>
          <a:bodyPr/>
          <a:lstStyle>
            <a:lvl1pPr>
              <a:lnSpc>
                <a:spcPct val="90000"/>
              </a:lnSpc>
              <a:defRPr sz="6000"/>
            </a:lvl1pPr>
          </a:lstStyle>
          <a:p>
            <a:r>
              <a:rPr lang="en-US"/>
              <a:t>Click to edit Master title style</a:t>
            </a:r>
          </a:p>
        </p:txBody>
      </p:sp>
      <p:sp>
        <p:nvSpPr>
          <p:cNvPr id="13" name="Picture Placeholder">
            <a:extLst>
              <a:ext uri="{FF2B5EF4-FFF2-40B4-BE49-F238E27FC236}">
                <a16:creationId xmlns:a16="http://schemas.microsoft.com/office/drawing/2014/main" id="{BBEEA372-8B0E-CB42-B7A8-955EE4FE32E8}"/>
              </a:ext>
            </a:extLst>
          </p:cNvPr>
          <p:cNvSpPr>
            <a:spLocks noGrp="1"/>
          </p:cNvSpPr>
          <p:nvPr>
            <p:ph type="pic" sz="quarter" idx="14"/>
          </p:nvPr>
        </p:nvSpPr>
        <p:spPr>
          <a:xfrm>
            <a:off x="6091237" y="0"/>
            <a:ext cx="6100764" cy="6858000"/>
          </a:xfrm>
          <a:solidFill>
            <a:srgbClr val="E8E8E8"/>
          </a:solidFill>
          <a:ln>
            <a:noFill/>
          </a:ln>
        </p:spPr>
        <p:txBody>
          <a:bodyPr/>
          <a:lstStyle>
            <a:lvl1pPr>
              <a:defRPr>
                <a:solidFill>
                  <a:schemeClr val="tx1"/>
                </a:solidFill>
              </a:defRPr>
            </a:lvl1pPr>
          </a:lstStyle>
          <a:p>
            <a:r>
              <a:rPr lang="en-US"/>
              <a:t>Click icon to add picture</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pic>
        <p:nvPicPr>
          <p:cNvPr id="8" name="Picture 7">
            <a:extLst>
              <a:ext uri="{FF2B5EF4-FFF2-40B4-BE49-F238E27FC236}">
                <a16:creationId xmlns:a16="http://schemas.microsoft.com/office/drawing/2014/main" id="{4959293D-0380-430F-BB6F-18DF169A770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895330" y="6403622"/>
            <a:ext cx="1035619" cy="367845"/>
          </a:xfrm>
          <a:prstGeom prst="rect">
            <a:avLst/>
          </a:prstGeom>
        </p:spPr>
      </p:pic>
      <p:pic>
        <p:nvPicPr>
          <p:cNvPr id="7" name="Picture 6">
            <a:extLst>
              <a:ext uri="{FF2B5EF4-FFF2-40B4-BE49-F238E27FC236}">
                <a16:creationId xmlns:a16="http://schemas.microsoft.com/office/drawing/2014/main" id="{06DDC534-E4F3-9B4E-A2C0-C044706F934F}"/>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2794118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text + 1/2 image on right">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5538071" cy="862664"/>
          </a:xfrm>
        </p:spPr>
        <p:txBody>
          <a:bodyPr/>
          <a:lstStyle/>
          <a:p>
            <a:r>
              <a:rPr lang="en-US"/>
              <a:t>Click to edit Master title style</a:t>
            </a:r>
          </a:p>
        </p:txBody>
      </p:sp>
      <p:sp>
        <p:nvSpPr>
          <p:cNvPr id="13" name="Picture Placeholder">
            <a:extLst>
              <a:ext uri="{FF2B5EF4-FFF2-40B4-BE49-F238E27FC236}">
                <a16:creationId xmlns:a16="http://schemas.microsoft.com/office/drawing/2014/main" id="{BBEEA372-8B0E-CB42-B7A8-955EE4FE32E8}"/>
              </a:ext>
            </a:extLst>
          </p:cNvPr>
          <p:cNvSpPr>
            <a:spLocks noGrp="1"/>
          </p:cNvSpPr>
          <p:nvPr>
            <p:ph type="pic" sz="quarter" idx="14"/>
          </p:nvPr>
        </p:nvSpPr>
        <p:spPr>
          <a:xfrm>
            <a:off x="6091237" y="0"/>
            <a:ext cx="6100764" cy="6858000"/>
          </a:xfrm>
          <a:solidFill>
            <a:srgbClr val="E8E8E8"/>
          </a:solidFill>
          <a:ln>
            <a:noFill/>
          </a:ln>
        </p:spPr>
        <p:txBody>
          <a:bodyPr/>
          <a:lstStyle>
            <a:lvl1pPr>
              <a:defRPr>
                <a:solidFill>
                  <a:schemeClr val="tx1"/>
                </a:solidFill>
              </a:defRPr>
            </a:lvl1pPr>
          </a:lstStyle>
          <a:p>
            <a:r>
              <a:rPr lang="en-US"/>
              <a:t>Click icon to add picture</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329270" y="1822036"/>
            <a:ext cx="5538071" cy="4339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66782C97-D83A-44A9-A529-BF7694F15ED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895330" y="6403622"/>
            <a:ext cx="1035619" cy="367845"/>
          </a:xfrm>
          <a:prstGeom prst="rect">
            <a:avLst/>
          </a:prstGeom>
        </p:spPr>
      </p:pic>
      <p:pic>
        <p:nvPicPr>
          <p:cNvPr id="8" name="Picture 7">
            <a:extLst>
              <a:ext uri="{FF2B5EF4-FFF2-40B4-BE49-F238E27FC236}">
                <a16:creationId xmlns:a16="http://schemas.microsoft.com/office/drawing/2014/main" id="{1C9295F1-372E-4745-8AD6-32546963561F}"/>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436522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1/2 image on left">
    <p:spTree>
      <p:nvGrpSpPr>
        <p:cNvPr id="1" name=""/>
        <p:cNvGrpSpPr/>
        <p:nvPr/>
      </p:nvGrpSpPr>
      <p:grpSpPr>
        <a:xfrm>
          <a:off x="0" y="0"/>
          <a:ext cx="0" cy="0"/>
          <a:chOff x="0" y="0"/>
          <a:chExt cx="0" cy="0"/>
        </a:xfrm>
      </p:grpSpPr>
      <p:sp>
        <p:nvSpPr>
          <p:cNvPr id="13" name="Picture Placeholder">
            <a:extLst>
              <a:ext uri="{FF2B5EF4-FFF2-40B4-BE49-F238E27FC236}">
                <a16:creationId xmlns:a16="http://schemas.microsoft.com/office/drawing/2014/main" id="{BBEEA372-8B0E-CB42-B7A8-955EE4FE32E8}"/>
              </a:ext>
            </a:extLst>
          </p:cNvPr>
          <p:cNvSpPr>
            <a:spLocks noGrp="1"/>
          </p:cNvSpPr>
          <p:nvPr>
            <p:ph type="pic" sz="quarter" idx="14"/>
          </p:nvPr>
        </p:nvSpPr>
        <p:spPr>
          <a:xfrm>
            <a:off x="0" y="0"/>
            <a:ext cx="6100764" cy="6858000"/>
          </a:xfrm>
          <a:solidFill>
            <a:srgbClr val="E8E8E8"/>
          </a:solidFill>
          <a:ln>
            <a:noFill/>
          </a:ln>
        </p:spPr>
        <p:txBody>
          <a:bodyPr/>
          <a:lstStyle>
            <a:lvl1pPr>
              <a:defRPr>
                <a:solidFill>
                  <a:schemeClr val="tx1"/>
                </a:solidFill>
              </a:defRPr>
            </a:lvl1pPr>
          </a:lstStyle>
          <a:p>
            <a:r>
              <a:rPr lang="en-US"/>
              <a:t>Click icon to add picture</a:t>
            </a:r>
          </a:p>
        </p:txBody>
      </p:sp>
      <p:sp>
        <p:nvSpPr>
          <p:cNvPr id="2" name="Title Placeholder">
            <a:extLst>
              <a:ext uri="{FF2B5EF4-FFF2-40B4-BE49-F238E27FC236}">
                <a16:creationId xmlns:a16="http://schemas.microsoft.com/office/drawing/2014/main" id="{83E8D14E-206A-3947-B30D-7D15E18DD385}"/>
              </a:ext>
            </a:extLst>
          </p:cNvPr>
          <p:cNvSpPr>
            <a:spLocks noGrp="1"/>
          </p:cNvSpPr>
          <p:nvPr>
            <p:ph type="title"/>
          </p:nvPr>
        </p:nvSpPr>
        <p:spPr>
          <a:xfrm>
            <a:off x="6271639" y="266104"/>
            <a:ext cx="5567845" cy="5894984"/>
          </a:xfrm>
        </p:spPr>
        <p:txBody>
          <a:bodyPr/>
          <a:lstStyle>
            <a:lvl1pPr>
              <a:lnSpc>
                <a:spcPct val="90000"/>
              </a:lnSpc>
              <a:defRPr sz="6000"/>
            </a:lvl1pPr>
          </a:lstStyle>
          <a:p>
            <a:r>
              <a:rPr lang="en-US"/>
              <a:t>Click to edit Master title style</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lvl1pPr>
              <a:defRPr>
                <a:solidFill>
                  <a:schemeClr val="bg1"/>
                </a:solidFill>
              </a:defRPr>
            </a:lvl1pPr>
          </a:lstStyle>
          <a:p>
            <a:fld id="{836F99F2-BFF6-8546-8FBC-E8CB3F915AF8}" type="slidenum">
              <a:rPr lang="en-US" smtClean="0"/>
              <a:t>‹#›</a:t>
            </a:fld>
            <a:endParaRPr lang="en-US"/>
          </a:p>
        </p:txBody>
      </p:sp>
      <p:pic>
        <p:nvPicPr>
          <p:cNvPr id="8" name="Picture 7">
            <a:extLst>
              <a:ext uri="{FF2B5EF4-FFF2-40B4-BE49-F238E27FC236}">
                <a16:creationId xmlns:a16="http://schemas.microsoft.com/office/drawing/2014/main" id="{101E1D68-B9B0-451E-A446-8DD0B5A3B3E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7" name="Picture 6">
            <a:extLst>
              <a:ext uri="{FF2B5EF4-FFF2-40B4-BE49-F238E27FC236}">
                <a16:creationId xmlns:a16="http://schemas.microsoft.com/office/drawing/2014/main" id="{4F7BC208-D792-3242-81A4-E5F8D39C7F58}"/>
              </a:ext>
            </a:extLst>
          </p:cNvPr>
          <p:cNvPicPr>
            <a:picLocks noChangeAspect="1"/>
          </p:cNvPicPr>
          <p:nvPr userDrawn="1"/>
        </p:nvPicPr>
        <p:blipFill>
          <a:blip r:embed="rId3"/>
          <a:srcRect/>
          <a:stretch/>
        </p:blipFill>
        <p:spPr>
          <a:xfrm>
            <a:off x="1063404" y="6477418"/>
            <a:ext cx="1148701" cy="220092"/>
          </a:xfrm>
          <a:prstGeom prst="rect">
            <a:avLst/>
          </a:prstGeom>
        </p:spPr>
      </p:pic>
    </p:spTree>
    <p:extLst>
      <p:ext uri="{BB962C8B-B14F-4D97-AF65-F5344CB8AC3E}">
        <p14:creationId xmlns:p14="http://schemas.microsoft.com/office/powerpoint/2010/main" val="103909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mall title">
    <p:bg>
      <p:bgRef idx="1001">
        <a:schemeClr val="bg1"/>
      </p:bgRef>
    </p:bg>
    <p:spTree>
      <p:nvGrpSpPr>
        <p:cNvPr id="1" name=""/>
        <p:cNvGrpSpPr/>
        <p:nvPr/>
      </p:nvGrpSpPr>
      <p:grpSpPr>
        <a:xfrm>
          <a:off x="0" y="0"/>
          <a:ext cx="0" cy="0"/>
          <a:chOff x="0" y="0"/>
          <a:chExt cx="0" cy="0"/>
        </a:xfrm>
      </p:grpSpPr>
      <p:sp>
        <p:nvSpPr>
          <p:cNvPr id="2" name="Title Placeholder"/>
          <p:cNvSpPr>
            <a:spLocks noGrp="1"/>
          </p:cNvSpPr>
          <p:nvPr>
            <p:ph type="title" hasCustomPrompt="1"/>
          </p:nvPr>
        </p:nvSpPr>
        <p:spPr>
          <a:xfrm>
            <a:off x="290806" y="245863"/>
            <a:ext cx="8674555" cy="1636913"/>
          </a:xfrm>
          <a:effectLst/>
        </p:spPr>
        <p:txBody>
          <a:bodyPr anchor="t" anchorCtr="0"/>
          <a:lstStyle>
            <a:lvl1pPr>
              <a:lnSpc>
                <a:spcPct val="90000"/>
              </a:lnSpc>
              <a:spcAft>
                <a:spcPts val="0"/>
              </a:spcAft>
              <a:defRPr sz="6000" b="0" i="0">
                <a:solidFill>
                  <a:schemeClr val="tx2"/>
                </a:solidFill>
                <a:latin typeface="ATT Aleck Sans Medium" panose="020B0503020203020204" pitchFamily="34" charset="0"/>
                <a:cs typeface="ATT Aleck Sans Medium" panose="020B0503020203020204" pitchFamily="34" charset="0"/>
              </a:defRPr>
            </a:lvl1pPr>
          </a:lstStyle>
          <a:p>
            <a:r>
              <a:rPr lang="en-US"/>
              <a:t>[Presentation title]</a:t>
            </a:r>
          </a:p>
        </p:txBody>
      </p:sp>
      <p:sp>
        <p:nvSpPr>
          <p:cNvPr id="4" name="Text Placeholder"/>
          <p:cNvSpPr>
            <a:spLocks noGrp="1"/>
          </p:cNvSpPr>
          <p:nvPr>
            <p:ph type="body" sz="quarter" idx="18" hasCustomPrompt="1"/>
          </p:nvPr>
        </p:nvSpPr>
        <p:spPr>
          <a:xfrm>
            <a:off x="334689" y="2071376"/>
            <a:ext cx="5761311" cy="713232"/>
          </a:xfrm>
          <a:effectLst/>
        </p:spPr>
        <p:txBody>
          <a:bodyPr anchor="t"/>
          <a:lstStyle>
            <a:lvl1pPr marL="0">
              <a:lnSpc>
                <a:spcPct val="100000"/>
              </a:lnSpc>
              <a:spcAft>
                <a:spcPts val="0"/>
              </a:spcAft>
              <a:buClrTx/>
              <a:buFontTx/>
              <a:buNone/>
              <a:defRPr sz="1800">
                <a:solidFill>
                  <a:schemeClr val="tx1"/>
                </a:solidFill>
              </a:defRPr>
            </a:lvl1pPr>
            <a:lvl2pPr marL="0">
              <a:lnSpc>
                <a:spcPct val="100000"/>
              </a:lnSpc>
              <a:spcAft>
                <a:spcPts val="0"/>
              </a:spcAft>
              <a:buClrTx/>
              <a:buFontTx/>
              <a:buNone/>
              <a:defRPr sz="1800">
                <a:solidFill>
                  <a:schemeClr val="tx1"/>
                </a:solidFill>
              </a:defRPr>
            </a:lvl2pPr>
            <a:lvl3pPr marL="0" indent="0">
              <a:lnSpc>
                <a:spcPct val="100000"/>
              </a:lnSpc>
              <a:spcAft>
                <a:spcPts val="0"/>
              </a:spcAft>
              <a:buClrTx/>
              <a:buFontTx/>
              <a:buNone/>
              <a:defRPr sz="1800">
                <a:solidFill>
                  <a:schemeClr val="tx1"/>
                </a:solidFill>
              </a:defRPr>
            </a:lvl3pPr>
            <a:lvl4pPr marL="0" indent="0">
              <a:lnSpc>
                <a:spcPct val="100000"/>
              </a:lnSpc>
              <a:spcAft>
                <a:spcPts val="0"/>
              </a:spcAft>
              <a:buClrTx/>
              <a:buFontTx/>
              <a:buNone/>
              <a:defRPr sz="1800">
                <a:solidFill>
                  <a:schemeClr val="tx1"/>
                </a:solidFill>
              </a:defRPr>
            </a:lvl4pPr>
            <a:lvl5pPr marL="0" indent="0">
              <a:lnSpc>
                <a:spcPct val="100000"/>
              </a:lnSpc>
              <a:spcAft>
                <a:spcPts val="0"/>
              </a:spcAft>
              <a:buClrTx/>
              <a:buFontTx/>
              <a:buNone/>
              <a:defRPr sz="1800">
                <a:solidFill>
                  <a:schemeClr val="tx1"/>
                </a:solidFill>
              </a:defRPr>
            </a:lvl5pPr>
            <a:lvl6pPr marL="0" indent="0">
              <a:lnSpc>
                <a:spcPct val="100000"/>
              </a:lnSpc>
              <a:spcAft>
                <a:spcPts val="0"/>
              </a:spcAft>
              <a:buClrTx/>
              <a:buFontTx/>
              <a:buNone/>
              <a:defRPr sz="1800">
                <a:solidFill>
                  <a:schemeClr val="tx1"/>
                </a:solidFill>
              </a:defRPr>
            </a:lvl6pPr>
            <a:lvl7pPr marL="0" indent="0">
              <a:lnSpc>
                <a:spcPct val="100000"/>
              </a:lnSpc>
              <a:spcAft>
                <a:spcPts val="0"/>
              </a:spcAft>
              <a:buClrTx/>
              <a:buFontTx/>
              <a:buNone/>
              <a:defRPr sz="1800">
                <a:solidFill>
                  <a:schemeClr val="tx1"/>
                </a:solidFill>
              </a:defRPr>
            </a:lvl7pPr>
            <a:lvl8pPr marL="0" indent="0">
              <a:lnSpc>
                <a:spcPct val="100000"/>
              </a:lnSpc>
              <a:spcAft>
                <a:spcPts val="0"/>
              </a:spcAft>
              <a:buClrTx/>
              <a:buFontTx/>
              <a:buNone/>
              <a:defRPr sz="1800">
                <a:solidFill>
                  <a:schemeClr val="tx1"/>
                </a:solidFill>
              </a:defRPr>
            </a:lvl8pPr>
            <a:lvl9pPr marL="0" indent="0">
              <a:lnSpc>
                <a:spcPct val="100000"/>
              </a:lnSpc>
              <a:spcAft>
                <a:spcPts val="0"/>
              </a:spcAft>
              <a:buClrTx/>
              <a:buFontTx/>
              <a:buNone/>
              <a:defRPr sz="1800">
                <a:solidFill>
                  <a:schemeClr val="tx1"/>
                </a:solidFill>
              </a:defRPr>
            </a:lvl9pPr>
          </a:lstStyle>
          <a:p>
            <a:pPr lvl="0"/>
            <a:r>
              <a:rPr lang="en-US"/>
              <a:t>[Optional subtitle]</a:t>
            </a:r>
          </a:p>
        </p:txBody>
      </p:sp>
      <p:pic>
        <p:nvPicPr>
          <p:cNvPr id="6" name="Picture 5">
            <a:extLst>
              <a:ext uri="{FF2B5EF4-FFF2-40B4-BE49-F238E27FC236}">
                <a16:creationId xmlns:a16="http://schemas.microsoft.com/office/drawing/2014/main" id="{3087C5FE-7446-7A43-A4E3-19EA7D42C3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53334" y="5980176"/>
            <a:ext cx="2406936" cy="863600"/>
          </a:xfrm>
          <a:prstGeom prst="rect">
            <a:avLst/>
          </a:prstGeom>
        </p:spPr>
      </p:pic>
      <p:sp>
        <p:nvSpPr>
          <p:cNvPr id="8" name="Text Box">
            <a:extLst>
              <a:ext uri="{FF2B5EF4-FFF2-40B4-BE49-F238E27FC236}">
                <a16:creationId xmlns:a16="http://schemas.microsoft.com/office/drawing/2014/main" id="{4238A599-4374-494F-8B47-6D026B837E50}"/>
              </a:ext>
            </a:extLst>
          </p:cNvPr>
          <p:cNvSpPr txBox="1"/>
          <p:nvPr userDrawn="1"/>
        </p:nvSpPr>
        <p:spPr>
          <a:xfrm>
            <a:off x="3107579" y="6352206"/>
            <a:ext cx="4290749" cy="215596"/>
          </a:xfrm>
          <a:prstGeom prst="rect">
            <a:avLst/>
          </a:prstGeom>
          <a:noFill/>
          <a:ln>
            <a:noFill/>
          </a:ln>
        </p:spPr>
        <p:txBody>
          <a:bodyPr wrap="square" lIns="0" tIns="0" rIns="0" bIns="0" rtlCol="0"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1"/>
                </a:solidFill>
              </a:rPr>
              <a:t>© 2020 AT&amp;T Intellectual Property. AT&amp;T, Globe logo, and DIRECTV are registered trademarks and service marks of </a:t>
            </a:r>
            <a:br>
              <a:rPr lang="en-US" sz="600">
                <a:solidFill>
                  <a:schemeClr val="tx1"/>
                </a:solidFill>
              </a:rPr>
            </a:br>
            <a:r>
              <a:rPr lang="en-US" sz="600">
                <a:solidFill>
                  <a:schemeClr val="tx1"/>
                </a:solidFill>
              </a:rPr>
              <a:t>AT&amp;T Intellectual Property and/or AT&amp;T affiliated companies. All other marks are the property of their respective owners</a:t>
            </a:r>
            <a:endParaRPr lang="en-US" sz="600" b="1">
              <a:solidFill>
                <a:schemeClr val="tx1"/>
              </a:solidFill>
            </a:endParaRPr>
          </a:p>
        </p:txBody>
      </p:sp>
      <p:pic>
        <p:nvPicPr>
          <p:cNvPr id="10" name="Picture 9">
            <a:extLst>
              <a:ext uri="{FF2B5EF4-FFF2-40B4-BE49-F238E27FC236}">
                <a16:creationId xmlns:a16="http://schemas.microsoft.com/office/drawing/2014/main" id="{151A6D9E-B678-5B40-855C-792D00C699CE}"/>
              </a:ext>
            </a:extLst>
          </p:cNvPr>
          <p:cNvPicPr>
            <a:picLocks noChangeAspect="1"/>
          </p:cNvPicPr>
          <p:nvPr userDrawn="1"/>
        </p:nvPicPr>
        <p:blipFill>
          <a:blip r:embed="rId3"/>
          <a:srcRect/>
          <a:stretch/>
        </p:blipFill>
        <p:spPr>
          <a:xfrm>
            <a:off x="141458" y="6167753"/>
            <a:ext cx="2587117" cy="495694"/>
          </a:xfrm>
          <a:prstGeom prst="rect">
            <a:avLst/>
          </a:prstGeom>
        </p:spPr>
      </p:pic>
    </p:spTree>
    <p:extLst>
      <p:ext uri="{BB962C8B-B14F-4D97-AF65-F5344CB8AC3E}">
        <p14:creationId xmlns:p14="http://schemas.microsoft.com/office/powerpoint/2010/main" val="10044176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 1/2 image on left">
    <p:spTree>
      <p:nvGrpSpPr>
        <p:cNvPr id="1" name=""/>
        <p:cNvGrpSpPr/>
        <p:nvPr/>
      </p:nvGrpSpPr>
      <p:grpSpPr>
        <a:xfrm>
          <a:off x="0" y="0"/>
          <a:ext cx="0" cy="0"/>
          <a:chOff x="0" y="0"/>
          <a:chExt cx="0" cy="0"/>
        </a:xfrm>
      </p:grpSpPr>
      <p:sp>
        <p:nvSpPr>
          <p:cNvPr id="13" name="Picture Placeholder">
            <a:extLst>
              <a:ext uri="{FF2B5EF4-FFF2-40B4-BE49-F238E27FC236}">
                <a16:creationId xmlns:a16="http://schemas.microsoft.com/office/drawing/2014/main" id="{BBEEA372-8B0E-CB42-B7A8-955EE4FE32E8}"/>
              </a:ext>
            </a:extLst>
          </p:cNvPr>
          <p:cNvSpPr>
            <a:spLocks noGrp="1"/>
          </p:cNvSpPr>
          <p:nvPr>
            <p:ph type="pic" sz="quarter" idx="14"/>
          </p:nvPr>
        </p:nvSpPr>
        <p:spPr>
          <a:xfrm>
            <a:off x="0" y="0"/>
            <a:ext cx="6100764" cy="6858000"/>
          </a:xfrm>
          <a:solidFill>
            <a:srgbClr val="E8E8E8"/>
          </a:solidFill>
          <a:ln>
            <a:noFill/>
          </a:ln>
        </p:spPr>
        <p:txBody>
          <a:bodyPr/>
          <a:lstStyle>
            <a:lvl1pPr>
              <a:defRPr>
                <a:solidFill>
                  <a:schemeClr val="tx1"/>
                </a:solidFill>
              </a:defRPr>
            </a:lvl1pPr>
          </a:lstStyle>
          <a:p>
            <a:r>
              <a:rPr lang="en-US"/>
              <a:t>Click icon to add picture</a:t>
            </a:r>
          </a:p>
        </p:txBody>
      </p:sp>
      <p:sp>
        <p:nvSpPr>
          <p:cNvPr id="2" name="Title Placeholder">
            <a:extLst>
              <a:ext uri="{FF2B5EF4-FFF2-40B4-BE49-F238E27FC236}">
                <a16:creationId xmlns:a16="http://schemas.microsoft.com/office/drawing/2014/main" id="{83E8D14E-206A-3947-B30D-7D15E18DD385}"/>
              </a:ext>
            </a:extLst>
          </p:cNvPr>
          <p:cNvSpPr>
            <a:spLocks noGrp="1"/>
          </p:cNvSpPr>
          <p:nvPr>
            <p:ph type="title"/>
          </p:nvPr>
        </p:nvSpPr>
        <p:spPr>
          <a:xfrm>
            <a:off x="6298150" y="283464"/>
            <a:ext cx="5538071" cy="862664"/>
          </a:xfrm>
        </p:spPr>
        <p:txBody>
          <a:bodyPr/>
          <a:lstStyle/>
          <a:p>
            <a:r>
              <a:rPr lang="en-US"/>
              <a:t>Click to edit Master title style</a:t>
            </a:r>
          </a:p>
        </p:txBody>
      </p:sp>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6298150" y="1822036"/>
            <a:ext cx="5538071" cy="4339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lvl1pPr>
              <a:defRPr>
                <a:solidFill>
                  <a:schemeClr val="bg1"/>
                </a:solidFill>
              </a:defRPr>
            </a:lvl1pPr>
          </a:lstStyle>
          <a:p>
            <a:fld id="{836F99F2-BFF6-8546-8FBC-E8CB3F915AF8}" type="slidenum">
              <a:rPr lang="en-US" smtClean="0"/>
              <a:t>‹#›</a:t>
            </a:fld>
            <a:endParaRPr lang="en-US"/>
          </a:p>
        </p:txBody>
      </p:sp>
      <p:pic>
        <p:nvPicPr>
          <p:cNvPr id="9" name="Picture 8">
            <a:extLst>
              <a:ext uri="{FF2B5EF4-FFF2-40B4-BE49-F238E27FC236}">
                <a16:creationId xmlns:a16="http://schemas.microsoft.com/office/drawing/2014/main" id="{2A800D97-5D59-4F92-8089-E7BD7C95B21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8" name="Picture 7">
            <a:extLst>
              <a:ext uri="{FF2B5EF4-FFF2-40B4-BE49-F238E27FC236}">
                <a16:creationId xmlns:a16="http://schemas.microsoft.com/office/drawing/2014/main" id="{46549630-50A1-D944-9072-E79221562289}"/>
              </a:ext>
            </a:extLst>
          </p:cNvPr>
          <p:cNvPicPr>
            <a:picLocks noChangeAspect="1"/>
          </p:cNvPicPr>
          <p:nvPr userDrawn="1"/>
        </p:nvPicPr>
        <p:blipFill>
          <a:blip r:embed="rId3"/>
          <a:srcRect/>
          <a:stretch/>
        </p:blipFill>
        <p:spPr>
          <a:xfrm>
            <a:off x="1063404" y="6477418"/>
            <a:ext cx="1148701" cy="220092"/>
          </a:xfrm>
          <a:prstGeom prst="rect">
            <a:avLst/>
          </a:prstGeom>
        </p:spPr>
      </p:pic>
    </p:spTree>
    <p:extLst>
      <p:ext uri="{BB962C8B-B14F-4D97-AF65-F5344CB8AC3E}">
        <p14:creationId xmlns:p14="http://schemas.microsoft.com/office/powerpoint/2010/main" val="2301792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 text (on AT&amp;T blue)">
    <p:bg>
      <p:bgPr>
        <a:solidFill>
          <a:schemeClr val="tx2"/>
        </a:solidFill>
        <a:effectLst/>
      </p:bgPr>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742472" cy="862664"/>
          </a:xfrm>
        </p:spPr>
        <p:txBody>
          <a:bodyPr/>
          <a:lstStyle>
            <a:lvl1pPr>
              <a:defRPr>
                <a:solidFill>
                  <a:schemeClr val="bg1"/>
                </a:solidFill>
              </a:defRPr>
            </a:lvl1pPr>
          </a:lstStyle>
          <a:p>
            <a:r>
              <a:rPr lang="en-US"/>
              <a:t>Click to edit Master title style</a:t>
            </a:r>
          </a:p>
        </p:txBody>
      </p:sp>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329270" y="1822036"/>
            <a:ext cx="2665535" cy="43390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lvl1pPr>
              <a:defRPr>
                <a:solidFill>
                  <a:schemeClr val="bg1"/>
                </a:solidFill>
              </a:defRPr>
            </a:lvl1pPr>
          </a:lstStyle>
          <a:p>
            <a:fld id="{836F99F2-BFF6-8546-8FBC-E8CB3F915AF8}" type="slidenum">
              <a:rPr lang="en-US" smtClean="0"/>
              <a:t>‹#›</a:t>
            </a:fld>
            <a:endParaRPr lang="en-US"/>
          </a:p>
        </p:txBody>
      </p:sp>
      <p:cxnSp>
        <p:nvCxnSpPr>
          <p:cNvPr id="7" name="Straight Connector">
            <a:extLst>
              <a:ext uri="{FF2B5EF4-FFF2-40B4-BE49-F238E27FC236}">
                <a16:creationId xmlns:a16="http://schemas.microsoft.com/office/drawing/2014/main" id="{CC653A88-1579-A54E-95FF-23E73607920E}"/>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ln w="6350" cap="sq">
            <a:solidFill>
              <a:schemeClr val="bg1"/>
            </a:solidFill>
          </a:ln>
        </p:spPr>
        <p:style>
          <a:lnRef idx="1">
            <a:schemeClr val="dk1"/>
          </a:lnRef>
          <a:fillRef idx="0">
            <a:schemeClr val="accent1"/>
          </a:fillRef>
          <a:effectRef idx="0">
            <a:schemeClr val="dk1"/>
          </a:effectRef>
          <a:fontRef idx="minor">
            <a:schemeClr val="lt1"/>
          </a:fontRef>
        </p:style>
      </p:cxnSp>
      <p:pic>
        <p:nvPicPr>
          <p:cNvPr id="9" name="Picture 8">
            <a:extLst>
              <a:ext uri="{FF2B5EF4-FFF2-40B4-BE49-F238E27FC236}">
                <a16:creationId xmlns:a16="http://schemas.microsoft.com/office/drawing/2014/main" id="{9FDF538E-963F-43DA-9735-81068F41FCE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895330" y="6403622"/>
            <a:ext cx="1035619" cy="367845"/>
          </a:xfrm>
          <a:prstGeom prst="rect">
            <a:avLst/>
          </a:prstGeom>
        </p:spPr>
      </p:pic>
      <p:pic>
        <p:nvPicPr>
          <p:cNvPr id="8" name="Picture 7">
            <a:extLst>
              <a:ext uri="{FF2B5EF4-FFF2-40B4-BE49-F238E27FC236}">
                <a16:creationId xmlns:a16="http://schemas.microsoft.com/office/drawing/2014/main" id="{DA5E2953-97E1-6241-9320-E544D302B419}"/>
              </a:ext>
            </a:extLst>
          </p:cNvPr>
          <p:cNvPicPr>
            <a:picLocks noChangeAspect="1"/>
          </p:cNvPicPr>
          <p:nvPr userDrawn="1"/>
        </p:nvPicPr>
        <p:blipFill>
          <a:blip r:embed="rId3"/>
          <a:srcRect/>
          <a:stretch/>
        </p:blipFill>
        <p:spPr>
          <a:xfrm>
            <a:off x="1063404" y="6477418"/>
            <a:ext cx="1148701" cy="220092"/>
          </a:xfrm>
          <a:prstGeom prst="rect">
            <a:avLst/>
          </a:prstGeom>
        </p:spPr>
      </p:pic>
    </p:spTree>
    <p:extLst>
      <p:ext uri="{BB962C8B-B14F-4D97-AF65-F5344CB8AC3E}">
        <p14:creationId xmlns:p14="http://schemas.microsoft.com/office/powerpoint/2010/main" val="747436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328987" y="280928"/>
            <a:ext cx="11510496" cy="652852"/>
          </a:xfrm>
        </p:spPr>
        <p:txBody>
          <a:bodyPr/>
          <a:lstStyle>
            <a:lvl1pPr>
              <a:defRPr sz="2400"/>
            </a:lvl1pPr>
          </a:lstStyle>
          <a:p>
            <a:r>
              <a:rPr lang="en-US"/>
              <a:t>[Slide title]</a:t>
            </a:r>
          </a:p>
        </p:txBody>
      </p:sp>
      <p:sp>
        <p:nvSpPr>
          <p:cNvPr id="7" name="Slide Number Placeholder"/>
          <p:cNvSpPr>
            <a:spLocks noGrp="1"/>
          </p:cNvSpPr>
          <p:nvPr>
            <p:ph type="sldNum" sz="quarter" idx="11"/>
          </p:nvPr>
        </p:nvSpPr>
        <p:spPr/>
        <p:txBody>
          <a:bodyPr/>
          <a:lstStyle/>
          <a:p>
            <a:fld id="{836F99F2-BFF6-8546-8FBC-E8CB3F915AF8}" type="slidenum">
              <a:rPr lang="en-US" smtClean="0"/>
              <a:t>‹#›</a:t>
            </a:fld>
            <a:endParaRPr lang="en-US"/>
          </a:p>
        </p:txBody>
      </p:sp>
      <p:cxnSp>
        <p:nvCxnSpPr>
          <p:cNvPr id="6" name="Straight Connector">
            <a:extLst>
              <a:ext uri="{FF2B5EF4-FFF2-40B4-BE49-F238E27FC236}">
                <a16:creationId xmlns:a16="http://schemas.microsoft.com/office/drawing/2014/main" id="{D367BE66-D6F2-1046-B922-95193B856FB0}"/>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9" name="Picture 8">
            <a:extLst>
              <a:ext uri="{FF2B5EF4-FFF2-40B4-BE49-F238E27FC236}">
                <a16:creationId xmlns:a16="http://schemas.microsoft.com/office/drawing/2014/main" id="{94EFB321-42BC-4292-81E5-9B4BC21FE38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8" name="Picture 7">
            <a:extLst>
              <a:ext uri="{FF2B5EF4-FFF2-40B4-BE49-F238E27FC236}">
                <a16:creationId xmlns:a16="http://schemas.microsoft.com/office/drawing/2014/main" id="{465B5D0D-1D55-9445-9E32-A1C6BE212898}"/>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1657293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p:cNvSpPr>
            <a:spLocks noGrp="1"/>
          </p:cNvSpPr>
          <p:nvPr>
            <p:ph type="sldNum" sz="quarter" idx="11"/>
          </p:nvPr>
        </p:nvSpPr>
        <p:spPr/>
        <p:txBody>
          <a:bodyPr/>
          <a:lstStyle/>
          <a:p>
            <a:fld id="{836F99F2-BFF6-8546-8FBC-E8CB3F915AF8}" type="slidenum">
              <a:rPr lang="en-US" smtClean="0"/>
              <a:t>‹#›</a:t>
            </a:fld>
            <a:endParaRPr lang="en-US"/>
          </a:p>
        </p:txBody>
      </p:sp>
      <p:cxnSp>
        <p:nvCxnSpPr>
          <p:cNvPr id="5" name="Straight Connector">
            <a:extLst>
              <a:ext uri="{FF2B5EF4-FFF2-40B4-BE49-F238E27FC236}">
                <a16:creationId xmlns:a16="http://schemas.microsoft.com/office/drawing/2014/main" id="{A8B53130-DD9A-C949-850D-7D7CC44F6D44}"/>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8" name="Picture 7">
            <a:extLst>
              <a:ext uri="{FF2B5EF4-FFF2-40B4-BE49-F238E27FC236}">
                <a16:creationId xmlns:a16="http://schemas.microsoft.com/office/drawing/2014/main" id="{0A6CDC83-07B2-40A0-95DD-B856AFE7FDF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7" name="Picture 6">
            <a:extLst>
              <a:ext uri="{FF2B5EF4-FFF2-40B4-BE49-F238E27FC236}">
                <a16:creationId xmlns:a16="http://schemas.microsoft.com/office/drawing/2014/main" id="{D54273DA-5EF5-DF4D-B297-393C2B8D69A7}"/>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736589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No Page Number">
    <p:spTree>
      <p:nvGrpSpPr>
        <p:cNvPr id="1" name=""/>
        <p:cNvGrpSpPr/>
        <p:nvPr/>
      </p:nvGrpSpPr>
      <p:grpSpPr>
        <a:xfrm>
          <a:off x="0" y="0"/>
          <a:ext cx="0" cy="0"/>
          <a:chOff x="0" y="0"/>
          <a:chExt cx="0" cy="0"/>
        </a:xfrm>
      </p:grpSpPr>
      <p:cxnSp>
        <p:nvCxnSpPr>
          <p:cNvPr id="5" name="Straight Connector">
            <a:extLst>
              <a:ext uri="{FF2B5EF4-FFF2-40B4-BE49-F238E27FC236}">
                <a16:creationId xmlns:a16="http://schemas.microsoft.com/office/drawing/2014/main" id="{A8B53130-DD9A-C949-850D-7D7CC44F6D44}"/>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8" name="Picture 7">
            <a:extLst>
              <a:ext uri="{FF2B5EF4-FFF2-40B4-BE49-F238E27FC236}">
                <a16:creationId xmlns:a16="http://schemas.microsoft.com/office/drawing/2014/main" id="{0A6CDC83-07B2-40A0-95DD-B856AFE7FDF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7" name="Picture 6">
            <a:extLst>
              <a:ext uri="{FF2B5EF4-FFF2-40B4-BE49-F238E27FC236}">
                <a16:creationId xmlns:a16="http://schemas.microsoft.com/office/drawing/2014/main" id="{D54273DA-5EF5-DF4D-B297-393C2B8D69A7}"/>
              </a:ext>
            </a:extLst>
          </p:cNvPr>
          <p:cNvPicPr>
            <a:picLocks noChangeAspect="1"/>
          </p:cNvPicPr>
          <p:nvPr userDrawn="1"/>
        </p:nvPicPr>
        <p:blipFill>
          <a:blip r:embed="rId3"/>
          <a:srcRect/>
          <a:stretch/>
        </p:blipFill>
        <p:spPr>
          <a:xfrm>
            <a:off x="290604" y="6477418"/>
            <a:ext cx="1148701" cy="220093"/>
          </a:xfrm>
          <a:prstGeom prst="rect">
            <a:avLst/>
          </a:prstGeom>
        </p:spPr>
      </p:pic>
    </p:spTree>
    <p:extLst>
      <p:ext uri="{BB962C8B-B14F-4D97-AF65-F5344CB8AC3E}">
        <p14:creationId xmlns:p14="http://schemas.microsoft.com/office/powerpoint/2010/main" val="4179248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Globe (on AT&amp;T blu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89E14-5175-A643-BE4A-CEC2C9C4B68D}"/>
              </a:ext>
            </a:extLst>
          </p:cNvPr>
          <p:cNvPicPr>
            <a:picLocks noChangeAspect="1"/>
          </p:cNvPicPr>
          <p:nvPr/>
        </p:nvPicPr>
        <p:blipFill>
          <a:blip r:embed="rId2"/>
          <a:srcRect/>
          <a:stretch/>
        </p:blipFill>
        <p:spPr>
          <a:xfrm>
            <a:off x="2307219" y="2070499"/>
            <a:ext cx="7577563" cy="2718801"/>
          </a:xfrm>
          <a:prstGeom prst="rect">
            <a:avLst/>
          </a:prstGeom>
        </p:spPr>
      </p:pic>
    </p:spTree>
    <p:extLst>
      <p:ext uri="{BB962C8B-B14F-4D97-AF65-F5344CB8AC3E}">
        <p14:creationId xmlns:p14="http://schemas.microsoft.com/office/powerpoint/2010/main" val="2565265835"/>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Globe (on whit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AF81A3-68B1-AA49-AD28-C264C967DC19}"/>
              </a:ext>
            </a:extLst>
          </p:cNvPr>
          <p:cNvPicPr>
            <a:picLocks noChangeAspect="1"/>
          </p:cNvPicPr>
          <p:nvPr/>
        </p:nvPicPr>
        <p:blipFill>
          <a:blip r:embed="rId2"/>
          <a:stretch>
            <a:fillRect/>
          </a:stretch>
        </p:blipFill>
        <p:spPr>
          <a:xfrm>
            <a:off x="2307219" y="2070499"/>
            <a:ext cx="7577563" cy="2718802"/>
          </a:xfrm>
          <a:prstGeom prst="rect">
            <a:avLst/>
          </a:prstGeom>
        </p:spPr>
      </p:pic>
    </p:spTree>
    <p:extLst>
      <p:ext uri="{BB962C8B-B14F-4D97-AF65-F5344CB8AC3E}">
        <p14:creationId xmlns:p14="http://schemas.microsoft.com/office/powerpoint/2010/main" val="393873536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divider">
    <p:bg>
      <p:bgPr>
        <a:solidFill>
          <a:schemeClr val="tx2"/>
        </a:solidFill>
        <a:effectLst/>
      </p:bgPr>
    </p:bg>
    <p:spTree>
      <p:nvGrpSpPr>
        <p:cNvPr id="1" name=""/>
        <p:cNvGrpSpPr/>
        <p:nvPr/>
      </p:nvGrpSpPr>
      <p:grpSpPr>
        <a:xfrm>
          <a:off x="0" y="0"/>
          <a:ext cx="0" cy="0"/>
          <a:chOff x="0" y="0"/>
          <a:chExt cx="0" cy="0"/>
        </a:xfrm>
      </p:grpSpPr>
      <p:sp>
        <p:nvSpPr>
          <p:cNvPr id="2" name="Title Placeholder"/>
          <p:cNvSpPr>
            <a:spLocks noGrp="1"/>
          </p:cNvSpPr>
          <p:nvPr>
            <p:ph type="title" hasCustomPrompt="1"/>
          </p:nvPr>
        </p:nvSpPr>
        <p:spPr>
          <a:xfrm>
            <a:off x="292684" y="246888"/>
            <a:ext cx="10109738" cy="2511058"/>
          </a:xfrm>
          <a:effectLst/>
        </p:spPr>
        <p:txBody>
          <a:bodyPr anchor="t" anchorCtr="0"/>
          <a:lstStyle>
            <a:lvl1pPr>
              <a:lnSpc>
                <a:spcPct val="90000"/>
              </a:lnSpc>
              <a:spcAft>
                <a:spcPts val="0"/>
              </a:spcAft>
              <a:defRPr sz="6000" b="0" i="0">
                <a:solidFill>
                  <a:schemeClr val="bg1"/>
                </a:solidFill>
                <a:latin typeface="ATT Aleck Sans Medium" panose="020B0503020203020204" pitchFamily="34" charset="0"/>
                <a:cs typeface="ATT Aleck Sans Medium" panose="020B0503020203020204" pitchFamily="34" charset="0"/>
              </a:defRPr>
            </a:lvl1pPr>
          </a:lstStyle>
          <a:p>
            <a:r>
              <a:rPr lang="en-US"/>
              <a:t>[Section divider title]</a:t>
            </a:r>
          </a:p>
        </p:txBody>
      </p:sp>
      <p:sp>
        <p:nvSpPr>
          <p:cNvPr id="5" name="Text Placeholder">
            <a:extLst>
              <a:ext uri="{FF2B5EF4-FFF2-40B4-BE49-F238E27FC236}">
                <a16:creationId xmlns:a16="http://schemas.microsoft.com/office/drawing/2014/main" id="{39714527-FCC7-B147-AF40-40DA070BE475}"/>
              </a:ext>
            </a:extLst>
          </p:cNvPr>
          <p:cNvSpPr>
            <a:spLocks noGrp="1"/>
          </p:cNvSpPr>
          <p:nvPr>
            <p:ph type="body" sz="quarter" idx="10"/>
          </p:nvPr>
        </p:nvSpPr>
        <p:spPr>
          <a:xfrm>
            <a:off x="335080" y="3414782"/>
            <a:ext cx="5760921" cy="1555680"/>
          </a:xfrm>
        </p:spPr>
        <p:txBody>
          <a:bodyPr/>
          <a:lstStyle>
            <a:lvl1pPr>
              <a:defRPr sz="1400">
                <a:solidFill>
                  <a:schemeClr val="bg1"/>
                </a:solidFill>
              </a:defRPr>
            </a:lvl1pPr>
            <a:lvl2pPr marL="0" indent="0">
              <a:buNone/>
              <a:defRPr>
                <a:solidFill>
                  <a:schemeClr val="bg1"/>
                </a:solidFill>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12" name="Slide Number Placeholder">
            <a:extLst>
              <a:ext uri="{FF2B5EF4-FFF2-40B4-BE49-F238E27FC236}">
                <a16:creationId xmlns:a16="http://schemas.microsoft.com/office/drawing/2014/main" id="{A5D6ECD3-2A6B-C148-87A6-983275D43511}"/>
              </a:ext>
            </a:extLst>
          </p:cNvPr>
          <p:cNvSpPr>
            <a:spLocks noGrp="1"/>
          </p:cNvSpPr>
          <p:nvPr>
            <p:ph type="sldNum" sz="quarter" idx="13"/>
          </p:nvPr>
        </p:nvSpPr>
        <p:spPr/>
        <p:txBody>
          <a:bodyPr/>
          <a:lstStyle>
            <a:lvl1pPr>
              <a:defRPr>
                <a:solidFill>
                  <a:schemeClr val="bg1"/>
                </a:solidFill>
              </a:defRPr>
            </a:lvl1pPr>
          </a:lstStyle>
          <a:p>
            <a:fld id="{836F99F2-BFF6-8546-8FBC-E8CB3F915AF8}" type="slidenum">
              <a:rPr lang="en-US" smtClean="0"/>
              <a:t>‹#›</a:t>
            </a:fld>
            <a:endParaRPr lang="en-US"/>
          </a:p>
        </p:txBody>
      </p:sp>
      <p:cxnSp>
        <p:nvCxnSpPr>
          <p:cNvPr id="6" name="Straight Connector">
            <a:extLst>
              <a:ext uri="{FF2B5EF4-FFF2-40B4-BE49-F238E27FC236}">
                <a16:creationId xmlns:a16="http://schemas.microsoft.com/office/drawing/2014/main" id="{648CFAC4-3F6A-4249-9F48-503A85B31683}"/>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ln w="6350" cap="sq">
            <a:solidFill>
              <a:schemeClr val="bg1"/>
            </a:solidFill>
          </a:ln>
        </p:spPr>
        <p:style>
          <a:lnRef idx="1">
            <a:schemeClr val="dk1"/>
          </a:lnRef>
          <a:fillRef idx="0">
            <a:schemeClr val="accent1"/>
          </a:fillRef>
          <a:effectRef idx="0">
            <a:schemeClr val="dk1"/>
          </a:effectRef>
          <a:fontRef idx="minor">
            <a:schemeClr val="lt1"/>
          </a:fontRef>
        </p:style>
      </p:cxnSp>
      <p:pic>
        <p:nvPicPr>
          <p:cNvPr id="13" name="Picture 12">
            <a:extLst>
              <a:ext uri="{FF2B5EF4-FFF2-40B4-BE49-F238E27FC236}">
                <a16:creationId xmlns:a16="http://schemas.microsoft.com/office/drawing/2014/main" id="{1AED6AFC-BF32-4DCB-870D-4E21D13F0F1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895330" y="6403622"/>
            <a:ext cx="1035619" cy="367845"/>
          </a:xfrm>
          <a:prstGeom prst="rect">
            <a:avLst/>
          </a:prstGeom>
        </p:spPr>
      </p:pic>
      <p:pic>
        <p:nvPicPr>
          <p:cNvPr id="8" name="Picture 7">
            <a:extLst>
              <a:ext uri="{FF2B5EF4-FFF2-40B4-BE49-F238E27FC236}">
                <a16:creationId xmlns:a16="http://schemas.microsoft.com/office/drawing/2014/main" id="{47B59A17-5EE7-2449-8ACC-D434F35B8E34}"/>
              </a:ext>
            </a:extLst>
          </p:cNvPr>
          <p:cNvPicPr>
            <a:picLocks noChangeAspect="1"/>
          </p:cNvPicPr>
          <p:nvPr userDrawn="1"/>
        </p:nvPicPr>
        <p:blipFill>
          <a:blip r:embed="rId3"/>
          <a:srcRect/>
          <a:stretch/>
        </p:blipFill>
        <p:spPr>
          <a:xfrm>
            <a:off x="1063404" y="6477418"/>
            <a:ext cx="1148701" cy="220092"/>
          </a:xfrm>
          <a:prstGeom prst="rect">
            <a:avLst/>
          </a:prstGeom>
        </p:spPr>
      </p:pic>
    </p:spTree>
    <p:extLst>
      <p:ext uri="{BB962C8B-B14F-4D97-AF65-F5344CB8AC3E}">
        <p14:creationId xmlns:p14="http://schemas.microsoft.com/office/powerpoint/2010/main" val="2507239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content (1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509903" cy="862664"/>
          </a:xfrm>
        </p:spPr>
        <p:txBody>
          <a:bodyPr/>
          <a:lstStyle/>
          <a:p>
            <a:r>
              <a:rPr lang="en-US"/>
              <a:t>Click to edit Master title style</a:t>
            </a:r>
          </a:p>
        </p:txBody>
      </p:sp>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329581" y="1822440"/>
            <a:ext cx="11506148" cy="433864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7" name="Straight Connector">
            <a:extLst>
              <a:ext uri="{FF2B5EF4-FFF2-40B4-BE49-F238E27FC236}">
                <a16:creationId xmlns:a16="http://schemas.microsoft.com/office/drawing/2014/main" id="{FEA13839-5F72-2046-B228-6DC99C91ADDB}"/>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0" name="Picture 9">
            <a:extLst>
              <a:ext uri="{FF2B5EF4-FFF2-40B4-BE49-F238E27FC236}">
                <a16:creationId xmlns:a16="http://schemas.microsoft.com/office/drawing/2014/main" id="{3730850E-1A3C-4751-9182-A0C31EC9A6E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8" name="Picture 7">
            <a:extLst>
              <a:ext uri="{FF2B5EF4-FFF2-40B4-BE49-F238E27FC236}">
                <a16:creationId xmlns:a16="http://schemas.microsoft.com/office/drawing/2014/main" id="{EF605B88-46C6-1C4B-A7FE-4000CAD90F06}"/>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873777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 content (2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510213" cy="862664"/>
          </a:xfrm>
        </p:spPr>
        <p:txBody>
          <a:bodyPr/>
          <a:lstStyle/>
          <a:p>
            <a:r>
              <a:rPr lang="en-US"/>
              <a:t>Click to edit Master title style</a:t>
            </a:r>
          </a:p>
        </p:txBody>
      </p:sp>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329270" y="1822036"/>
            <a:ext cx="5538071" cy="4339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6299967" y="1822037"/>
            <a:ext cx="5533561" cy="4339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8" name="Straight Connector">
            <a:extLst>
              <a:ext uri="{FF2B5EF4-FFF2-40B4-BE49-F238E27FC236}">
                <a16:creationId xmlns:a16="http://schemas.microsoft.com/office/drawing/2014/main" id="{A0C418EE-6460-8E42-8C30-54DF8EF55627}"/>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0" name="Picture 9">
            <a:extLst>
              <a:ext uri="{FF2B5EF4-FFF2-40B4-BE49-F238E27FC236}">
                <a16:creationId xmlns:a16="http://schemas.microsoft.com/office/drawing/2014/main" id="{80805AFF-B3F9-49D8-AAD3-3A5B53A8944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9" name="Picture 8">
            <a:extLst>
              <a:ext uri="{FF2B5EF4-FFF2-40B4-BE49-F238E27FC236}">
                <a16:creationId xmlns:a16="http://schemas.microsoft.com/office/drawing/2014/main" id="{45DFE51A-0768-F245-BB91-7A3F8FD9592D}"/>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2072320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content (3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510213" cy="862664"/>
          </a:xfrm>
        </p:spPr>
        <p:txBody>
          <a:bodyPr/>
          <a:lstStyle/>
          <a:p>
            <a:r>
              <a:rPr lang="en-US"/>
              <a:t>Click to edit Master title style</a:t>
            </a:r>
          </a:p>
        </p:txBody>
      </p:sp>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329270" y="1822035"/>
            <a:ext cx="3475625" cy="4336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4346564" y="1822036"/>
            <a:ext cx="3475625" cy="4335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73C7F918-8831-034A-8C00-253A50C274C7}"/>
              </a:ext>
            </a:extLst>
          </p:cNvPr>
          <p:cNvSpPr>
            <a:spLocks noGrp="1"/>
          </p:cNvSpPr>
          <p:nvPr>
            <p:ph sz="quarter" idx="13"/>
          </p:nvPr>
        </p:nvSpPr>
        <p:spPr>
          <a:xfrm>
            <a:off x="8363858" y="1822036"/>
            <a:ext cx="3475625" cy="4339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9" name="Straight Connector">
            <a:extLst>
              <a:ext uri="{FF2B5EF4-FFF2-40B4-BE49-F238E27FC236}">
                <a16:creationId xmlns:a16="http://schemas.microsoft.com/office/drawing/2014/main" id="{A033881D-54A3-0A48-AB72-ECF64E6D0217}"/>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1" name="Picture 10">
            <a:extLst>
              <a:ext uri="{FF2B5EF4-FFF2-40B4-BE49-F238E27FC236}">
                <a16:creationId xmlns:a16="http://schemas.microsoft.com/office/drawing/2014/main" id="{A04774E7-6EDF-485A-9807-1226E9AE48A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10" name="Picture 9">
            <a:extLst>
              <a:ext uri="{FF2B5EF4-FFF2-40B4-BE49-F238E27FC236}">
                <a16:creationId xmlns:a16="http://schemas.microsoft.com/office/drawing/2014/main" id="{84FDCEE9-F287-134D-839C-22E9161AC427}"/>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721745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 content (4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742472" cy="862664"/>
          </a:xfrm>
        </p:spPr>
        <p:txBody>
          <a:bodyPr/>
          <a:lstStyle/>
          <a:p>
            <a:r>
              <a:rPr lang="en-US"/>
              <a:t>Click to edit Master title style</a:t>
            </a:r>
          </a:p>
        </p:txBody>
      </p:sp>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329270" y="1822035"/>
            <a:ext cx="2707329" cy="433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3264441" y="1822036"/>
            <a:ext cx="2707329" cy="4335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73C7F918-8831-034A-8C00-253A50C274C7}"/>
              </a:ext>
            </a:extLst>
          </p:cNvPr>
          <p:cNvSpPr>
            <a:spLocks noGrp="1"/>
          </p:cNvSpPr>
          <p:nvPr>
            <p:ph sz="quarter" idx="13"/>
          </p:nvPr>
        </p:nvSpPr>
        <p:spPr>
          <a:xfrm>
            <a:off x="6199612" y="1822036"/>
            <a:ext cx="2707329" cy="4339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D6008138-E871-7042-B79E-B1592A15A6E9}"/>
              </a:ext>
            </a:extLst>
          </p:cNvPr>
          <p:cNvSpPr>
            <a:spLocks noGrp="1"/>
          </p:cNvSpPr>
          <p:nvPr>
            <p:ph sz="quarter" idx="14"/>
          </p:nvPr>
        </p:nvSpPr>
        <p:spPr>
          <a:xfrm>
            <a:off x="9134783" y="1822036"/>
            <a:ext cx="2707329" cy="4339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10" name="Straight Connector">
            <a:extLst>
              <a:ext uri="{FF2B5EF4-FFF2-40B4-BE49-F238E27FC236}">
                <a16:creationId xmlns:a16="http://schemas.microsoft.com/office/drawing/2014/main" id="{ADAD2240-3AE4-B34C-947E-EEBCB854A77D}"/>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2" name="Picture 11">
            <a:extLst>
              <a:ext uri="{FF2B5EF4-FFF2-40B4-BE49-F238E27FC236}">
                <a16:creationId xmlns:a16="http://schemas.microsoft.com/office/drawing/2014/main" id="{162D77DE-5FB8-4B43-911F-DAC859D9B78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11" name="Picture 10">
            <a:extLst>
              <a:ext uri="{FF2B5EF4-FFF2-40B4-BE49-F238E27FC236}">
                <a16:creationId xmlns:a16="http://schemas.microsoft.com/office/drawing/2014/main" id="{DBCA8460-8BEC-5A41-9105-7A00342B4B19}"/>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797661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 content (4 column stack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510213" cy="862664"/>
          </a:xfrm>
        </p:spPr>
        <p:txBody>
          <a:bodyPr/>
          <a:lstStyle/>
          <a:p>
            <a:r>
              <a:rPr lang="en-US"/>
              <a:t>Click to edit Master title style</a:t>
            </a:r>
          </a:p>
        </p:txBody>
      </p:sp>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329270" y="1822037"/>
            <a:ext cx="5533561" cy="1631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6306651" y="1822037"/>
            <a:ext cx="5533561" cy="1631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C3D1597-8385-C34D-9200-EF459D29C83C}"/>
              </a:ext>
            </a:extLst>
          </p:cNvPr>
          <p:cNvSpPr>
            <a:spLocks noGrp="1"/>
          </p:cNvSpPr>
          <p:nvPr>
            <p:ph sz="quarter" idx="13"/>
          </p:nvPr>
        </p:nvSpPr>
        <p:spPr>
          <a:xfrm>
            <a:off x="329270" y="3621025"/>
            <a:ext cx="5533561" cy="1632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82BFD262-FDB9-0A42-93DD-195619166911}"/>
              </a:ext>
            </a:extLst>
          </p:cNvPr>
          <p:cNvSpPr>
            <a:spLocks noGrp="1"/>
          </p:cNvSpPr>
          <p:nvPr>
            <p:ph sz="quarter" idx="14"/>
          </p:nvPr>
        </p:nvSpPr>
        <p:spPr>
          <a:xfrm>
            <a:off x="6311004" y="3621025"/>
            <a:ext cx="5533561" cy="1632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11" name="Straight Connector">
            <a:extLst>
              <a:ext uri="{FF2B5EF4-FFF2-40B4-BE49-F238E27FC236}">
                <a16:creationId xmlns:a16="http://schemas.microsoft.com/office/drawing/2014/main" id="{6510501E-5E7E-9B4C-B972-9D7AA5865D9D}"/>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3" name="Picture 12">
            <a:extLst>
              <a:ext uri="{FF2B5EF4-FFF2-40B4-BE49-F238E27FC236}">
                <a16:creationId xmlns:a16="http://schemas.microsoft.com/office/drawing/2014/main" id="{4E3A469C-C86F-4D10-A944-FD564F2AE8E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12" name="Picture 11">
            <a:extLst>
              <a:ext uri="{FF2B5EF4-FFF2-40B4-BE49-F238E27FC236}">
                <a16:creationId xmlns:a16="http://schemas.microsoft.com/office/drawing/2014/main" id="{7B83504F-9DE8-6E4D-94AB-10274709DD20}"/>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3872168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 4 column content with header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742472" cy="862664"/>
          </a:xfrm>
        </p:spPr>
        <p:txBody>
          <a:bodyPr/>
          <a:lstStyle/>
          <a:p>
            <a:r>
              <a:rPr lang="en-US"/>
              <a:t>Click to edit Master title style</a:t>
            </a:r>
          </a:p>
        </p:txBody>
      </p:sp>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329270" y="2605631"/>
            <a:ext cx="2707329" cy="822945"/>
          </a:xfrm>
        </p:spPr>
        <p:txBody>
          <a:bodyPr/>
          <a:lstStyle>
            <a:lvl1pPr>
              <a:defRPr sz="1800"/>
            </a:lvl1pPr>
          </a:lstStyle>
          <a:p>
            <a:pPr lvl="0"/>
            <a:r>
              <a:rPr lang="en-US"/>
              <a:t>Click to edit Master text styles</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3264163" y="2605631"/>
            <a:ext cx="2707329" cy="822697"/>
          </a:xfrm>
        </p:spPr>
        <p:txBody>
          <a:bodyPr/>
          <a:lstStyle>
            <a:lvl1pPr>
              <a:defRPr sz="1800"/>
            </a:lvl1pPr>
          </a:lstStyle>
          <a:p>
            <a:pPr lvl="0"/>
            <a:r>
              <a:rPr lang="en-US"/>
              <a:t>Click to edit Master text styles</a:t>
            </a:r>
          </a:p>
        </p:txBody>
      </p:sp>
      <p:sp>
        <p:nvSpPr>
          <p:cNvPr id="7" name="Content Placeholder 3">
            <a:extLst>
              <a:ext uri="{FF2B5EF4-FFF2-40B4-BE49-F238E27FC236}">
                <a16:creationId xmlns:a16="http://schemas.microsoft.com/office/drawing/2014/main" id="{73C7F918-8831-034A-8C00-253A50C274C7}"/>
              </a:ext>
            </a:extLst>
          </p:cNvPr>
          <p:cNvSpPr>
            <a:spLocks noGrp="1"/>
          </p:cNvSpPr>
          <p:nvPr>
            <p:ph sz="quarter" idx="13"/>
          </p:nvPr>
        </p:nvSpPr>
        <p:spPr>
          <a:xfrm>
            <a:off x="6199056" y="2605630"/>
            <a:ext cx="2707329" cy="823370"/>
          </a:xfrm>
        </p:spPr>
        <p:txBody>
          <a:bodyPr/>
          <a:lstStyle>
            <a:lvl1pPr>
              <a:defRPr sz="1800"/>
            </a:lvl1pPr>
          </a:lstStyle>
          <a:p>
            <a:pPr lvl="0"/>
            <a:r>
              <a:rPr lang="en-US"/>
              <a:t>Click to edit Master text styles</a:t>
            </a:r>
          </a:p>
        </p:txBody>
      </p:sp>
      <p:sp>
        <p:nvSpPr>
          <p:cNvPr id="8" name="Content Placeholder 4">
            <a:extLst>
              <a:ext uri="{FF2B5EF4-FFF2-40B4-BE49-F238E27FC236}">
                <a16:creationId xmlns:a16="http://schemas.microsoft.com/office/drawing/2014/main" id="{D6008138-E871-7042-B79E-B1592A15A6E9}"/>
              </a:ext>
            </a:extLst>
          </p:cNvPr>
          <p:cNvSpPr>
            <a:spLocks noGrp="1"/>
          </p:cNvSpPr>
          <p:nvPr>
            <p:ph sz="quarter" idx="14"/>
          </p:nvPr>
        </p:nvSpPr>
        <p:spPr>
          <a:xfrm>
            <a:off x="9133949" y="2605630"/>
            <a:ext cx="2707329" cy="823370"/>
          </a:xfrm>
        </p:spPr>
        <p:txBody>
          <a:bodyPr/>
          <a:lstStyle>
            <a:lvl1pPr>
              <a:defRPr sz="1800"/>
            </a:lvl1pPr>
          </a:lstStyle>
          <a:p>
            <a:pPr lvl="0"/>
            <a:r>
              <a:rPr lang="en-US"/>
              <a:t>Click to edit Master text styles</a:t>
            </a:r>
          </a:p>
        </p:txBody>
      </p:sp>
      <p:sp>
        <p:nvSpPr>
          <p:cNvPr id="9" name="Content Placeholder 5">
            <a:extLst>
              <a:ext uri="{FF2B5EF4-FFF2-40B4-BE49-F238E27FC236}">
                <a16:creationId xmlns:a16="http://schemas.microsoft.com/office/drawing/2014/main" id="{A754FB65-0049-2A4D-84B3-0E1EDA03A3DC}"/>
              </a:ext>
            </a:extLst>
          </p:cNvPr>
          <p:cNvSpPr>
            <a:spLocks noGrp="1"/>
          </p:cNvSpPr>
          <p:nvPr>
            <p:ph sz="quarter" idx="15"/>
          </p:nvPr>
        </p:nvSpPr>
        <p:spPr>
          <a:xfrm>
            <a:off x="329270" y="4050793"/>
            <a:ext cx="2707329" cy="2110335"/>
          </a:xfrm>
        </p:spPr>
        <p:txBody>
          <a:bodyPr/>
          <a:lstStyle>
            <a:lvl1pPr>
              <a:defRPr sz="180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F6C07FEE-269E-1941-9A24-31C3DDCB814B}"/>
              </a:ext>
            </a:extLst>
          </p:cNvPr>
          <p:cNvSpPr>
            <a:spLocks noGrp="1"/>
          </p:cNvSpPr>
          <p:nvPr>
            <p:ph sz="quarter" idx="16"/>
          </p:nvPr>
        </p:nvSpPr>
        <p:spPr>
          <a:xfrm>
            <a:off x="3261654" y="4050792"/>
            <a:ext cx="2707329" cy="2110294"/>
          </a:xfrm>
        </p:spPr>
        <p:txBody>
          <a:bodyPr/>
          <a:lstStyle>
            <a:lvl1pPr>
              <a:defRPr sz="180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7">
            <a:extLst>
              <a:ext uri="{FF2B5EF4-FFF2-40B4-BE49-F238E27FC236}">
                <a16:creationId xmlns:a16="http://schemas.microsoft.com/office/drawing/2014/main" id="{A6253EE2-43B8-6C42-839E-C05FE49D703A}"/>
              </a:ext>
            </a:extLst>
          </p:cNvPr>
          <p:cNvSpPr>
            <a:spLocks noGrp="1"/>
          </p:cNvSpPr>
          <p:nvPr>
            <p:ph sz="quarter" idx="17"/>
          </p:nvPr>
        </p:nvSpPr>
        <p:spPr>
          <a:xfrm>
            <a:off x="6194039" y="4050793"/>
            <a:ext cx="2707329" cy="2110336"/>
          </a:xfrm>
        </p:spPr>
        <p:txBody>
          <a:bodyPr/>
          <a:lstStyle>
            <a:lvl1pPr>
              <a:defRPr sz="180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8">
            <a:extLst>
              <a:ext uri="{FF2B5EF4-FFF2-40B4-BE49-F238E27FC236}">
                <a16:creationId xmlns:a16="http://schemas.microsoft.com/office/drawing/2014/main" id="{F908B1C9-21E2-1143-88A4-CF2A7BB33D27}"/>
              </a:ext>
            </a:extLst>
          </p:cNvPr>
          <p:cNvSpPr>
            <a:spLocks noGrp="1"/>
          </p:cNvSpPr>
          <p:nvPr>
            <p:ph sz="quarter" idx="18"/>
          </p:nvPr>
        </p:nvSpPr>
        <p:spPr>
          <a:xfrm>
            <a:off x="9126423" y="4050792"/>
            <a:ext cx="2707329" cy="2110294"/>
          </a:xfrm>
        </p:spPr>
        <p:txBody>
          <a:bodyPr/>
          <a:lstStyle>
            <a:lvl1pPr>
              <a:defRPr sz="180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16" name="Straight Connector">
            <a:extLst>
              <a:ext uri="{FF2B5EF4-FFF2-40B4-BE49-F238E27FC236}">
                <a16:creationId xmlns:a16="http://schemas.microsoft.com/office/drawing/2014/main" id="{E70A6D88-32A0-FE4A-BCFF-A28D2F09E713}"/>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8" name="Picture 17">
            <a:extLst>
              <a:ext uri="{FF2B5EF4-FFF2-40B4-BE49-F238E27FC236}">
                <a16:creationId xmlns:a16="http://schemas.microsoft.com/office/drawing/2014/main" id="{403D97FD-2E1F-4D00-8768-6F81A88789F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17" name="Picture 16">
            <a:extLst>
              <a:ext uri="{FF2B5EF4-FFF2-40B4-BE49-F238E27FC236}">
                <a16:creationId xmlns:a16="http://schemas.microsoft.com/office/drawing/2014/main" id="{70C395D2-E124-8148-A83A-D5AA28F074DD}"/>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3943918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330592" y="281967"/>
            <a:ext cx="11508891" cy="862664"/>
          </a:xfrm>
          <a:prstGeom prst="rect">
            <a:avLst/>
          </a:prstGeom>
        </p:spPr>
        <p:txBody>
          <a:bodyPr vert="horz" lIns="0" tIns="0" rIns="0" bIns="0" rtlCol="0" anchor="t" anchorCtr="0">
            <a:noAutofit/>
          </a:bodyPr>
          <a:lstStyle/>
          <a:p>
            <a:r>
              <a:rPr lang="en-US"/>
              <a:t>[Slide title]               </a:t>
            </a:r>
          </a:p>
        </p:txBody>
      </p:sp>
      <p:sp>
        <p:nvSpPr>
          <p:cNvPr id="3" name="Text Placeholder"/>
          <p:cNvSpPr>
            <a:spLocks noGrp="1"/>
          </p:cNvSpPr>
          <p:nvPr>
            <p:ph type="body" idx="1"/>
          </p:nvPr>
        </p:nvSpPr>
        <p:spPr>
          <a:xfrm>
            <a:off x="324518" y="1826247"/>
            <a:ext cx="11514966" cy="4334841"/>
          </a:xfrm>
          <a:prstGeom prst="rect">
            <a:avLst/>
          </a:prstGeom>
        </p:spPr>
        <p:txBody>
          <a:bodyPr vert="horz" lIns="0" tIns="0" rIns="0" bIns="0" spcCol="493776"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p:cNvSpPr>
            <a:spLocks noGrp="1"/>
          </p:cNvSpPr>
          <p:nvPr>
            <p:ph type="sldNum" sz="quarter" idx="4"/>
          </p:nvPr>
        </p:nvSpPr>
        <p:spPr>
          <a:xfrm>
            <a:off x="340565" y="6492240"/>
            <a:ext cx="722839" cy="192024"/>
          </a:xfrm>
          <a:prstGeom prst="rect">
            <a:avLst/>
          </a:prstGeom>
        </p:spPr>
        <p:txBody>
          <a:bodyPr vert="horz" lIns="0" tIns="0" rIns="0" bIns="0" rtlCol="0" anchor="ctr"/>
          <a:lstStyle>
            <a:lvl1pPr algn="l">
              <a:lnSpc>
                <a:spcPts val="1000"/>
              </a:lnSpc>
              <a:defRPr sz="800" b="0">
                <a:solidFill>
                  <a:schemeClr val="tx1"/>
                </a:solidFill>
                <a:latin typeface="+mn-lt"/>
                <a:cs typeface="ATT Aleck Sans" panose="020B0503020203020204" pitchFamily="34" charset="0"/>
              </a:defRPr>
            </a:lvl1pPr>
          </a:lstStyle>
          <a:p>
            <a:fld id="{836F99F2-BFF6-8546-8FBC-E8CB3F915AF8}" type="slidenum">
              <a:rPr lang="en-US" smtClean="0"/>
              <a:t>‹#›</a:t>
            </a:fld>
            <a:endParaRPr lang="en-US"/>
          </a:p>
        </p:txBody>
      </p:sp>
    </p:spTree>
    <p:extLst>
      <p:ext uri="{BB962C8B-B14F-4D97-AF65-F5344CB8AC3E}">
        <p14:creationId xmlns:p14="http://schemas.microsoft.com/office/powerpoint/2010/main" val="3927560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6" r:id="rId24"/>
    <p:sldLayoutId id="2147483684" r:id="rId25"/>
    <p:sldLayoutId id="2147483685" r:id="rId26"/>
  </p:sldLayoutIdLst>
  <p:hf hdr="0" dt="0"/>
  <p:txStyles>
    <p:titleStyle>
      <a:lvl1pPr algn="l" defTabSz="457200" rtl="0" eaLnBrk="1" latinLnBrk="0" hangingPunct="1">
        <a:lnSpc>
          <a:spcPct val="100000"/>
        </a:lnSpc>
        <a:spcBef>
          <a:spcPct val="0"/>
        </a:spcBef>
        <a:spcAft>
          <a:spcPts val="0"/>
        </a:spcAft>
        <a:buNone/>
        <a:defRPr sz="2400" b="0" i="0" kern="1200">
          <a:solidFill>
            <a:schemeClr val="tx1"/>
          </a:solidFill>
          <a:latin typeface="ATT Aleck Sans Medium" panose="020B0503020203020204" pitchFamily="34" charset="0"/>
          <a:ea typeface="+mj-ea"/>
          <a:cs typeface="ATT Aleck Sans Medium" panose="020B0503020203020204" pitchFamily="34" charset="0"/>
        </a:defRPr>
      </a:lvl1pPr>
    </p:titleStyle>
    <p:body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p:bodyStyle>
    <p:other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400" kern="1200">
          <a:solidFill>
            <a:schemeClr val="tx1"/>
          </a:solidFill>
          <a:latin typeface="+mn-lt"/>
          <a:ea typeface="+mn-ea"/>
          <a:cs typeface="+mn-cs"/>
        </a:defRPr>
      </a:lvl2pPr>
      <a:lvl3pPr marL="914400" algn="l" defTabSz="457200" rtl="0" eaLnBrk="1" latinLnBrk="0" hangingPunct="1">
        <a:defRPr sz="1400" kern="1200">
          <a:solidFill>
            <a:schemeClr val="tx1"/>
          </a:solidFill>
          <a:latin typeface="+mn-lt"/>
          <a:ea typeface="+mn-ea"/>
          <a:cs typeface="+mn-cs"/>
        </a:defRPr>
      </a:lvl3pPr>
      <a:lvl4pPr marL="1371600" algn="l" defTabSz="457200" rtl="0" eaLnBrk="1" latinLnBrk="0" hangingPunct="1">
        <a:defRPr sz="1400" kern="1200">
          <a:solidFill>
            <a:schemeClr val="tx1"/>
          </a:solidFill>
          <a:latin typeface="+mn-lt"/>
          <a:ea typeface="+mn-ea"/>
          <a:cs typeface="+mn-cs"/>
        </a:defRPr>
      </a:lvl4pPr>
      <a:lvl5pPr marL="1828800" algn="l" defTabSz="457200" rtl="0" eaLnBrk="1" latinLnBrk="0" hangingPunct="1">
        <a:defRPr sz="1400" kern="1200">
          <a:solidFill>
            <a:schemeClr val="tx1"/>
          </a:solidFill>
          <a:latin typeface="+mn-lt"/>
          <a:ea typeface="+mn-ea"/>
          <a:cs typeface="+mn-cs"/>
        </a:defRPr>
      </a:lvl5pPr>
      <a:lvl6pPr marL="2286000" algn="l" defTabSz="457200" rtl="0" eaLnBrk="1" latinLnBrk="0" hangingPunct="1">
        <a:defRPr sz="1400" kern="1200">
          <a:solidFill>
            <a:schemeClr val="tx1"/>
          </a:solidFill>
          <a:latin typeface="+mn-lt"/>
          <a:ea typeface="+mn-ea"/>
          <a:cs typeface="+mn-cs"/>
        </a:defRPr>
      </a:lvl6pPr>
      <a:lvl7pPr marL="2743200" algn="l" defTabSz="457200" rtl="0" eaLnBrk="1" latinLnBrk="0" hangingPunct="1">
        <a:defRPr sz="1400" kern="1200">
          <a:solidFill>
            <a:schemeClr val="tx1"/>
          </a:solidFill>
          <a:latin typeface="+mn-lt"/>
          <a:ea typeface="+mn-ea"/>
          <a:cs typeface="+mn-cs"/>
        </a:defRPr>
      </a:lvl7pPr>
      <a:lvl8pPr marL="3200400" algn="l" defTabSz="457200" rtl="0" eaLnBrk="1" latinLnBrk="0" hangingPunct="1">
        <a:defRPr sz="1400" kern="1200">
          <a:solidFill>
            <a:schemeClr val="tx1"/>
          </a:solidFill>
          <a:latin typeface="+mn-lt"/>
          <a:ea typeface="+mn-ea"/>
          <a:cs typeface="+mn-cs"/>
        </a:defRPr>
      </a:lvl8pPr>
      <a:lvl9pPr marL="3657600" algn="l" defTabSz="457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7456">
          <p15:clr>
            <a:srgbClr val="F26B43"/>
          </p15:clr>
        </p15:guide>
        <p15:guide id="6" pos="219">
          <p15:clr>
            <a:srgbClr val="F26B43"/>
          </p15:clr>
        </p15:guide>
        <p15:guide id="13" pos="3983">
          <p15:clr>
            <a:srgbClr val="5ACBF0"/>
          </p15:clr>
        </p15:guide>
        <p15:guide id="14" pos="3695">
          <p15:clr>
            <a:srgbClr val="5ACBF0"/>
          </p15:clr>
        </p15:guide>
        <p15:guide id="17" orient="horz" pos="213">
          <p15:clr>
            <a:srgbClr val="F26B43"/>
          </p15:clr>
        </p15:guide>
        <p15:guide id="18" orient="horz" pos="4124">
          <p15:clr>
            <a:srgbClr val="F26B43"/>
          </p15:clr>
        </p15:guide>
        <p15:guide id="21" orient="horz" pos="1186">
          <p15:clr>
            <a:srgbClr val="F26B43"/>
          </p15:clr>
        </p15:guide>
        <p15:guide id="28" orient="horz" pos="3131">
          <p15:clr>
            <a:srgbClr val="F26B43"/>
          </p15:clr>
        </p15:guide>
        <p15:guide id="36" pos="3839">
          <p15:clr>
            <a:srgbClr val="F26B43"/>
          </p15:clr>
        </p15:guide>
        <p15:guide id="37" pos="2932">
          <p15:clr>
            <a:srgbClr val="F26B43"/>
          </p15:clr>
        </p15:guide>
        <p15:guide id="39" pos="2028">
          <p15:clr>
            <a:srgbClr val="F26B43"/>
          </p15:clr>
        </p15:guide>
        <p15:guide id="40" pos="1124">
          <p15:clr>
            <a:srgbClr val="F26B43"/>
          </p15:clr>
        </p15:guide>
        <p15:guide id="41" pos="5646">
          <p15:clr>
            <a:srgbClr val="F26B43"/>
          </p15:clr>
        </p15:guide>
        <p15:guide id="42" pos="6551">
          <p15:clr>
            <a:srgbClr val="F26B43"/>
          </p15:clr>
        </p15:guide>
        <p15:guide id="43" pos="4744">
          <p15:clr>
            <a:srgbClr val="F26B43"/>
          </p15:clr>
        </p15:guide>
        <p15:guide id="44" pos="982">
          <p15:clr>
            <a:srgbClr val="5ACBF0"/>
          </p15:clr>
        </p15:guide>
        <p15:guide id="46" pos="1271">
          <p15:clr>
            <a:srgbClr val="5ACBF0"/>
          </p15:clr>
        </p15:guide>
        <p15:guide id="47" pos="1886">
          <p15:clr>
            <a:srgbClr val="5ACBF0"/>
          </p15:clr>
        </p15:guide>
        <p15:guide id="48" pos="2174">
          <p15:clr>
            <a:srgbClr val="5ACBF0"/>
          </p15:clr>
        </p15:guide>
        <p15:guide id="49" pos="2791">
          <p15:clr>
            <a:srgbClr val="5ACBF0"/>
          </p15:clr>
        </p15:guide>
        <p15:guide id="50" pos="3079">
          <p15:clr>
            <a:srgbClr val="5ACBF0"/>
          </p15:clr>
        </p15:guide>
        <p15:guide id="51" pos="4602">
          <p15:clr>
            <a:srgbClr val="5ACBF0"/>
          </p15:clr>
        </p15:guide>
        <p15:guide id="52" pos="4885">
          <p15:clr>
            <a:srgbClr val="5ACBF0"/>
          </p15:clr>
        </p15:guide>
        <p15:guide id="53" pos="5504">
          <p15:clr>
            <a:srgbClr val="5ACBF0"/>
          </p15:clr>
        </p15:guide>
        <p15:guide id="54" pos="5791">
          <p15:clr>
            <a:srgbClr val="5ACBF0"/>
          </p15:clr>
        </p15:guide>
        <p15:guide id="55" pos="6410">
          <p15:clr>
            <a:srgbClr val="5ACBF0"/>
          </p15:clr>
        </p15:guide>
        <p15:guide id="56" pos="6696">
          <p15:clr>
            <a:srgbClr val="5ACBF0"/>
          </p15:clr>
        </p15:guide>
        <p15:guide id="58" orient="horz" pos="2160">
          <p15:clr>
            <a:srgbClr val="F26B43"/>
          </p15:clr>
        </p15:guide>
        <p15:guide id="59" orient="horz" pos="3881">
          <p15:clr>
            <a:srgbClr val="547EB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48.sv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47.png"/><Relationship Id="rId1" Type="http://schemas.openxmlformats.org/officeDocument/2006/relationships/slideLayout" Target="../slideLayouts/slideLayout22.xml"/><Relationship Id="rId6" Type="http://schemas.openxmlformats.org/officeDocument/2006/relationships/image" Target="../media/image21.svg"/><Relationship Id="rId11" Type="http://schemas.openxmlformats.org/officeDocument/2006/relationships/image" Target="../media/image41.png"/><Relationship Id="rId5" Type="http://schemas.openxmlformats.org/officeDocument/2006/relationships/image" Target="../media/image20.png"/><Relationship Id="rId10" Type="http://schemas.openxmlformats.org/officeDocument/2006/relationships/image" Target="../media/image40.svg"/><Relationship Id="rId4" Type="http://schemas.openxmlformats.org/officeDocument/2006/relationships/image" Target="../media/image49.png"/><Relationship Id="rId9" Type="http://schemas.openxmlformats.org/officeDocument/2006/relationships/image" Target="../media/image39.png"/><Relationship Id="rId14" Type="http://schemas.openxmlformats.org/officeDocument/2006/relationships/image" Target="../media/image44.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39.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39.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4.svg"/><Relationship Id="rId11" Type="http://schemas.openxmlformats.org/officeDocument/2006/relationships/image" Target="../media/image61.png"/><Relationship Id="rId5" Type="http://schemas.openxmlformats.org/officeDocument/2006/relationships/image" Target="../media/image53.png"/><Relationship Id="rId10" Type="http://schemas.openxmlformats.org/officeDocument/2006/relationships/image" Target="../media/image60.svg"/><Relationship Id="rId4" Type="http://schemas.openxmlformats.org/officeDocument/2006/relationships/image" Target="../media/image40.svg"/><Relationship Id="rId9" Type="http://schemas.openxmlformats.org/officeDocument/2006/relationships/image" Target="../media/image59.png"/><Relationship Id="rId14" Type="http://schemas.openxmlformats.org/officeDocument/2006/relationships/image" Target="../media/image64.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hyperlink" Target="http://www.att.com/privacy" TargetMode="External"/><Relationship Id="rId2" Type="http://schemas.openxmlformats.org/officeDocument/2006/relationships/hyperlink" Target="http://www.fleetcomplete.com/end-user-license-agreement-for-fleet-complete/"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9.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20.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6.png"/><Relationship Id="rId1" Type="http://schemas.openxmlformats.org/officeDocument/2006/relationships/slideLayout" Target="../slideLayouts/slideLayout22.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21.svg"/><Relationship Id="rId9" Type="http://schemas.openxmlformats.org/officeDocument/2006/relationships/image" Target="../media/image41.png"/><Relationship Id="rId14"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736B83-8242-7C48-9860-5DE526A7B3B6}"/>
              </a:ext>
            </a:extLst>
          </p:cNvPr>
          <p:cNvSpPr>
            <a:spLocks noGrp="1"/>
          </p:cNvSpPr>
          <p:nvPr>
            <p:ph type="title"/>
          </p:nvPr>
        </p:nvSpPr>
        <p:spPr>
          <a:xfrm>
            <a:off x="263088" y="315137"/>
            <a:ext cx="11390432" cy="4655326"/>
          </a:xfrm>
        </p:spPr>
        <p:txBody>
          <a:bodyPr/>
          <a:lstStyle/>
          <a:p>
            <a:r>
              <a:rPr lang="en-US" sz="8800" dirty="0"/>
              <a:t>AT&amp;T Fleet Complete</a:t>
            </a:r>
            <a:br>
              <a:rPr lang="en-US" sz="8800" dirty="0"/>
            </a:br>
            <a:r>
              <a:rPr lang="en-US" sz="8800" dirty="0">
                <a:solidFill>
                  <a:schemeClr val="accent1"/>
                </a:solidFill>
              </a:rPr>
              <a:t>Asset Tracker (AT1)</a:t>
            </a:r>
          </a:p>
        </p:txBody>
      </p:sp>
      <p:sp>
        <p:nvSpPr>
          <p:cNvPr id="3" name="Text Placeholder">
            <a:extLst>
              <a:ext uri="{FF2B5EF4-FFF2-40B4-BE49-F238E27FC236}">
                <a16:creationId xmlns:a16="http://schemas.microsoft.com/office/drawing/2014/main" id="{BD340C54-D743-5245-AE8A-678EAB7F26CB}"/>
              </a:ext>
            </a:extLst>
          </p:cNvPr>
          <p:cNvSpPr>
            <a:spLocks noGrp="1"/>
          </p:cNvSpPr>
          <p:nvPr>
            <p:ph type="body" sz="quarter" idx="18"/>
          </p:nvPr>
        </p:nvSpPr>
        <p:spPr>
          <a:xfrm>
            <a:off x="336190" y="5161949"/>
            <a:ext cx="5759811" cy="713232"/>
          </a:xfrm>
        </p:spPr>
        <p:txBody>
          <a:bodyPr/>
          <a:lstStyle/>
          <a:p>
            <a:r>
              <a:rPr lang="en-US" dirty="0"/>
              <a:t>Month Date, 2021</a:t>
            </a:r>
          </a:p>
        </p:txBody>
      </p:sp>
    </p:spTree>
    <p:extLst>
      <p:ext uri="{BB962C8B-B14F-4D97-AF65-F5344CB8AC3E}">
        <p14:creationId xmlns:p14="http://schemas.microsoft.com/office/powerpoint/2010/main" val="1681861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2D2710-8075-F845-BAB9-00F11D427995}"/>
              </a:ext>
            </a:extLst>
          </p:cNvPr>
          <p:cNvSpPr/>
          <p:nvPr/>
        </p:nvSpPr>
        <p:spPr>
          <a:xfrm>
            <a:off x="329269" y="829901"/>
            <a:ext cx="11533460" cy="5437787"/>
          </a:xfrm>
          <a:prstGeom prst="rect">
            <a:avLst/>
          </a:prstGeom>
          <a:pattFill prst="ltDnDiag">
            <a:fgClr>
              <a:schemeClr val="bg1">
                <a:lumMod val="95000"/>
              </a:schemeClr>
            </a:fgClr>
            <a:bgClr>
              <a:schemeClr val="bg1"/>
            </a:bgClr>
          </a:pattFill>
          <a:ln w="635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1">
            <a:extLst>
              <a:ext uri="{FF2B5EF4-FFF2-40B4-BE49-F238E27FC236}">
                <a16:creationId xmlns:a16="http://schemas.microsoft.com/office/drawing/2014/main" id="{6BEB6783-A184-D541-89F1-78415931659F}"/>
              </a:ext>
            </a:extLst>
          </p:cNvPr>
          <p:cNvSpPr>
            <a:spLocks noGrp="1"/>
          </p:cNvSpPr>
          <p:nvPr>
            <p:ph type="title"/>
          </p:nvPr>
        </p:nvSpPr>
        <p:spPr>
          <a:xfrm>
            <a:off x="328987" y="280928"/>
            <a:ext cx="11510496" cy="369143"/>
          </a:xfrm>
        </p:spPr>
        <p:txBody>
          <a:bodyPr/>
          <a:lstStyle/>
          <a:p>
            <a:r>
              <a:rPr lang="en-US" dirty="0"/>
              <a:t>Asset Tracker Solar (AT1 Solar)</a:t>
            </a:r>
          </a:p>
        </p:txBody>
      </p:sp>
      <p:sp>
        <p:nvSpPr>
          <p:cNvPr id="3" name="Slide Number Placeholder 2">
            <a:extLst>
              <a:ext uri="{FF2B5EF4-FFF2-40B4-BE49-F238E27FC236}">
                <a16:creationId xmlns:a16="http://schemas.microsoft.com/office/drawing/2014/main" id="{6F06A584-6E71-694A-95F8-244E92CD51BB}"/>
              </a:ext>
            </a:extLst>
          </p:cNvPr>
          <p:cNvSpPr>
            <a:spLocks noGrp="1"/>
          </p:cNvSpPr>
          <p:nvPr>
            <p:ph type="sldNum" sz="quarter" idx="11"/>
          </p:nvPr>
        </p:nvSpPr>
        <p:spPr/>
        <p:txBody>
          <a:bodyPr/>
          <a:lstStyle/>
          <a:p>
            <a:fld id="{836F99F2-BFF6-8546-8FBC-E8CB3F915AF8}" type="slidenum">
              <a:rPr lang="en-US" smtClean="0"/>
              <a:t>10</a:t>
            </a:fld>
            <a:endParaRPr lang="en-US"/>
          </a:p>
        </p:txBody>
      </p:sp>
      <p:sp>
        <p:nvSpPr>
          <p:cNvPr id="4" name="TextBox 3">
            <a:extLst>
              <a:ext uri="{FF2B5EF4-FFF2-40B4-BE49-F238E27FC236}">
                <a16:creationId xmlns:a16="http://schemas.microsoft.com/office/drawing/2014/main" id="{26F6C595-BD07-1F44-A928-1B733885C120}"/>
              </a:ext>
            </a:extLst>
          </p:cNvPr>
          <p:cNvSpPr txBox="1"/>
          <p:nvPr/>
        </p:nvSpPr>
        <p:spPr>
          <a:xfrm>
            <a:off x="5158395" y="986926"/>
            <a:ext cx="6505436" cy="2571628"/>
          </a:xfrm>
          <a:prstGeom prst="rect">
            <a:avLst/>
          </a:prstGeom>
          <a:noFill/>
          <a:ln>
            <a:noFill/>
          </a:ln>
        </p:spPr>
        <p:txBody>
          <a:bodyPr wrap="square" lIns="0" tIns="0" rIns="0" bIns="0" numCol="2" spcCol="365760" rtlCol="0">
            <a:noAutofit/>
          </a:bodyPr>
          <a:lstStyle/>
          <a:p>
            <a:pPr marL="0" lvl="1">
              <a:spcAft>
                <a:spcPts val="800"/>
              </a:spcAft>
            </a:pPr>
            <a:r>
              <a:rPr lang="en-US" dirty="0">
                <a:solidFill>
                  <a:schemeClr val="tx2"/>
                </a:solidFill>
                <a:latin typeface="+mj-lt"/>
                <a:ea typeface="ATT Aleck Sans Light" charset="0"/>
                <a:cs typeface="ATT Aleck Sans Light" charset="0"/>
              </a:rPr>
              <a:t>Key Features</a:t>
            </a:r>
          </a:p>
          <a:p>
            <a:pPr marL="182880" lvl="1" indent="-182880">
              <a:spcBef>
                <a:spcPts val="800"/>
              </a:spcBef>
              <a:buFont typeface="Arial" panose="020B0604020202020204" pitchFamily="34" charset="0"/>
              <a:buChar char="•"/>
            </a:pPr>
            <a:r>
              <a:rPr lang="en-US" sz="1200" dirty="0">
                <a:ea typeface="ATT Aleck Sans Light" charset="0"/>
                <a:cs typeface="ATT Aleck Sans Light" charset="0"/>
              </a:rPr>
              <a:t>Runs on LTE-M, low power network</a:t>
            </a:r>
          </a:p>
          <a:p>
            <a:pPr marL="182880" lvl="1" indent="-182880">
              <a:spcBef>
                <a:spcPts val="800"/>
              </a:spcBef>
              <a:buFont typeface="Arial" panose="020B0604020202020204" pitchFamily="34" charset="0"/>
              <a:buChar char="•"/>
            </a:pPr>
            <a:r>
              <a:rPr lang="en-US" sz="1200" dirty="0">
                <a:ea typeface="ATT Aleck Sans Light" charset="0"/>
                <a:cs typeface="ATT Aleck Sans Light" charset="0"/>
              </a:rPr>
              <a:t>One of the market’s most adaptable and affordable asset trackers</a:t>
            </a:r>
          </a:p>
          <a:p>
            <a:pPr marL="182880" lvl="1" indent="-182880">
              <a:spcBef>
                <a:spcPts val="800"/>
              </a:spcBef>
              <a:buFont typeface="Arial" panose="020B0604020202020204" pitchFamily="34" charset="0"/>
              <a:buChar char="•"/>
            </a:pPr>
            <a:r>
              <a:rPr lang="en-US" sz="1200" dirty="0">
                <a:ea typeface="ATT Aleck Sans Light" charset="0"/>
                <a:cs typeface="ATT Aleck Sans Light" charset="0"/>
              </a:rPr>
              <a:t>Captures humidity, temperature, light, and impact stats</a:t>
            </a:r>
          </a:p>
          <a:p>
            <a:pPr marL="182880" lvl="1" indent="-182880">
              <a:spcBef>
                <a:spcPts val="800"/>
              </a:spcBef>
              <a:buFont typeface="Arial" panose="020B0604020202020204" pitchFamily="34" charset="0"/>
              <a:buChar char="•"/>
            </a:pPr>
            <a:r>
              <a:rPr lang="en-US" sz="1200" dirty="0">
                <a:ea typeface="ATT Aleck Sans Light" charset="0"/>
                <a:cs typeface="ATT Aleck Sans Light" charset="0"/>
              </a:rPr>
              <a:t>Applicable to any non-powered device</a:t>
            </a:r>
          </a:p>
          <a:p>
            <a:pPr marL="182880" lvl="1" indent="-182880">
              <a:spcBef>
                <a:spcPts val="800"/>
              </a:spcBef>
              <a:buFont typeface="Arial" panose="020B0604020202020204" pitchFamily="34" charset="0"/>
              <a:buChar char="•"/>
            </a:pPr>
            <a:r>
              <a:rPr lang="en-US" sz="1200" dirty="0">
                <a:ea typeface="ATT Aleck Sans Light" charset="0"/>
                <a:cs typeface="ATT Aleck Sans Light" charset="0"/>
              </a:rPr>
              <a:t>Solar powered </a:t>
            </a:r>
          </a:p>
          <a:p>
            <a:pPr marL="182880" lvl="1" indent="-182880">
              <a:spcBef>
                <a:spcPts val="800"/>
              </a:spcBef>
              <a:buFont typeface="Arial" panose="020B0604020202020204" pitchFamily="34" charset="0"/>
              <a:buChar char="•"/>
            </a:pPr>
            <a:r>
              <a:rPr lang="en-US" sz="1200" dirty="0">
                <a:ea typeface="ATT Aleck Sans Light" charset="0"/>
                <a:cs typeface="ATT Aleck Sans Light" charset="0"/>
              </a:rPr>
              <a:t>Quick and easy install</a:t>
            </a:r>
          </a:p>
          <a:p>
            <a:pPr marL="0" lvl="1">
              <a:spcAft>
                <a:spcPts val="800"/>
              </a:spcAft>
            </a:pPr>
            <a:r>
              <a:rPr lang="en-US" dirty="0">
                <a:solidFill>
                  <a:schemeClr val="tx2"/>
                </a:solidFill>
                <a:latin typeface="+mj-lt"/>
                <a:ea typeface="ATT Aleck Sans Light" charset="0"/>
                <a:cs typeface="ATT Aleck Sans Light" charset="0"/>
              </a:rPr>
              <a:t>Best Practice</a:t>
            </a:r>
          </a:p>
          <a:p>
            <a:pPr marL="182880" lvl="1" indent="-182880">
              <a:spcBef>
                <a:spcPts val="800"/>
              </a:spcBef>
              <a:buFont typeface="Arial" panose="020B0604020202020204" pitchFamily="34" charset="0"/>
              <a:buChar char="•"/>
            </a:pPr>
            <a:r>
              <a:rPr lang="en-US" sz="1200" dirty="0">
                <a:ea typeface="ATT Aleck Sans Light" charset="0"/>
                <a:cs typeface="ATT Aleck Sans Light" charset="0"/>
              </a:rPr>
              <a:t>Motion will consume additional battery power </a:t>
            </a:r>
          </a:p>
          <a:p>
            <a:pPr marL="182880" lvl="1" indent="-182880">
              <a:spcBef>
                <a:spcPts val="800"/>
              </a:spcBef>
              <a:buFont typeface="Arial" panose="020B0604020202020204" pitchFamily="34" charset="0"/>
              <a:buChar char="•"/>
            </a:pPr>
            <a:r>
              <a:rPr lang="en-US" sz="1200" dirty="0">
                <a:ea typeface="ATT Aleck Sans Light" charset="0"/>
                <a:cs typeface="ATT Aleck Sans Light" charset="0"/>
              </a:rPr>
              <a:t>How long will it last on one change?  Depending on DDS, Motion &amp; Temperature reporting</a:t>
            </a:r>
          </a:p>
          <a:p>
            <a:pPr marL="182880" lvl="1" indent="-182880">
              <a:spcBef>
                <a:spcPts val="800"/>
              </a:spcBef>
              <a:buFont typeface="Arial" panose="020B0604020202020204" pitchFamily="34" charset="0"/>
              <a:buChar char="•"/>
            </a:pPr>
            <a:r>
              <a:rPr lang="en-US" sz="1200" dirty="0">
                <a:ea typeface="ATT Aleck Sans Light" charset="0"/>
                <a:cs typeface="ATT Aleck Sans Light" charset="0"/>
              </a:rPr>
              <a:t>Mounting – Recommended to be mounted on angle in areas with heavy snow fall</a:t>
            </a:r>
          </a:p>
        </p:txBody>
      </p:sp>
      <p:sp>
        <p:nvSpPr>
          <p:cNvPr id="7" name="TextBox 6">
            <a:extLst>
              <a:ext uri="{FF2B5EF4-FFF2-40B4-BE49-F238E27FC236}">
                <a16:creationId xmlns:a16="http://schemas.microsoft.com/office/drawing/2014/main" id="{C2E311EB-EA5B-E046-A53C-08C0D9064139}"/>
              </a:ext>
            </a:extLst>
          </p:cNvPr>
          <p:cNvSpPr txBox="1"/>
          <p:nvPr/>
        </p:nvSpPr>
        <p:spPr>
          <a:xfrm>
            <a:off x="15649903" y="-210207"/>
            <a:ext cx="0" cy="0"/>
          </a:xfrm>
          <a:prstGeom prst="rect">
            <a:avLst/>
          </a:prstGeom>
          <a:noFill/>
        </p:spPr>
        <p:txBody>
          <a:bodyPr wrap="none" lIns="0" tIns="0" rIns="0" bIns="0" rtlCol="0" anchor="t">
            <a:normAutofit fontScale="25000" lnSpcReduction="20000"/>
          </a:bodyPr>
          <a:lstStyle/>
          <a:p>
            <a:pPr marL="0" marR="0" indent="0" algn="l" defTabSz="457200" rtl="0" eaLnBrk="1" fontAlgn="auto" latinLnBrk="0" hangingPunct="1">
              <a:lnSpc>
                <a:spcPct val="100000"/>
              </a:lnSpc>
              <a:spcBef>
                <a:spcPts val="0"/>
              </a:spcBef>
              <a:spcAft>
                <a:spcPts val="800"/>
              </a:spcAft>
              <a:buClr>
                <a:srgbClr val="000000"/>
              </a:buClr>
              <a:buSzTx/>
              <a:buFontTx/>
              <a:buNone/>
              <a:tabLst/>
            </a:pPr>
            <a:endParaRPr kumimoji="0" lang="en-US" sz="2400" b="0" i="0" u="none" strike="noStrike" kern="1200" cap="none" spc="0" normalizeH="0" baseline="0" noProof="0" dirty="0">
              <a:ln>
                <a:noFill/>
              </a:ln>
              <a:solidFill>
                <a:schemeClr val="tx1"/>
              </a:solidFill>
              <a:effectLst/>
              <a:uLnTx/>
              <a:uFillTx/>
              <a:latin typeface="+mn-lt"/>
              <a:ea typeface="+mn-ea"/>
              <a:cs typeface="ATT Aleck Sans" panose="020B0503020203020204" pitchFamily="34" charset="0"/>
            </a:endParaRPr>
          </a:p>
        </p:txBody>
      </p:sp>
      <p:pic>
        <p:nvPicPr>
          <p:cNvPr id="14" name="Graphic 13">
            <a:extLst>
              <a:ext uri="{FF2B5EF4-FFF2-40B4-BE49-F238E27FC236}">
                <a16:creationId xmlns:a16="http://schemas.microsoft.com/office/drawing/2014/main" id="{CBC871AA-75F5-1D47-BC01-7723BCB640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9532" y="4110458"/>
            <a:ext cx="435555" cy="435555"/>
          </a:xfrm>
          <a:prstGeom prst="rect">
            <a:avLst/>
          </a:prstGeom>
        </p:spPr>
      </p:pic>
      <p:pic>
        <p:nvPicPr>
          <p:cNvPr id="21" name="Picture 20">
            <a:extLst>
              <a:ext uri="{FF2B5EF4-FFF2-40B4-BE49-F238E27FC236}">
                <a16:creationId xmlns:a16="http://schemas.microsoft.com/office/drawing/2014/main" id="{D20B639A-9EBE-6745-97BC-539705537551}"/>
              </a:ext>
            </a:extLst>
          </p:cNvPr>
          <p:cNvPicPr>
            <a:picLocks noChangeAspect="1"/>
          </p:cNvPicPr>
          <p:nvPr/>
        </p:nvPicPr>
        <p:blipFill>
          <a:blip r:embed="rId4"/>
          <a:stretch>
            <a:fillRect/>
          </a:stretch>
        </p:blipFill>
        <p:spPr>
          <a:xfrm>
            <a:off x="528169" y="1019214"/>
            <a:ext cx="3681733" cy="2331762"/>
          </a:xfrm>
          <a:prstGeom prst="rect">
            <a:avLst/>
          </a:prstGeom>
          <a:effectLst>
            <a:outerShdw blurRad="124866" dist="76100" dir="5040000" sx="98914" sy="98914" algn="tl" rotWithShape="0">
              <a:schemeClr val="bg1">
                <a:lumMod val="50000"/>
                <a:alpha val="36000"/>
              </a:schemeClr>
            </a:outerShdw>
          </a:effectLst>
        </p:spPr>
      </p:pic>
      <p:sp>
        <p:nvSpPr>
          <p:cNvPr id="23" name="TextBox 22">
            <a:extLst>
              <a:ext uri="{FF2B5EF4-FFF2-40B4-BE49-F238E27FC236}">
                <a16:creationId xmlns:a16="http://schemas.microsoft.com/office/drawing/2014/main" id="{B503C119-1F3E-4048-9732-4EDC8DAB5108}"/>
              </a:ext>
            </a:extLst>
          </p:cNvPr>
          <p:cNvSpPr txBox="1"/>
          <p:nvPr/>
        </p:nvSpPr>
        <p:spPr>
          <a:xfrm>
            <a:off x="5158395" y="3798143"/>
            <a:ext cx="2590438" cy="312315"/>
          </a:xfrm>
          <a:prstGeom prst="rect">
            <a:avLst/>
          </a:prstGeom>
          <a:noFill/>
        </p:spPr>
        <p:txBody>
          <a:bodyPr wrap="square" lIns="0" tIns="0" rIns="0" bIns="0" rtlCol="0" anchor="t">
            <a:noAutofit/>
          </a:bodyPr>
          <a:lstStyle/>
          <a:p>
            <a:pPr marL="0" lvl="1">
              <a:spcAft>
                <a:spcPts val="600"/>
              </a:spcAft>
            </a:pPr>
            <a:r>
              <a:rPr lang="en-US" dirty="0">
                <a:solidFill>
                  <a:schemeClr val="tx2"/>
                </a:solidFill>
                <a:latin typeface="+mj-lt"/>
                <a:ea typeface="ATT Aleck Sans Light" charset="0"/>
                <a:cs typeface="ATT Aleck Sans Light" charset="0"/>
              </a:rPr>
              <a:t>Technical Specifications</a:t>
            </a:r>
            <a:endParaRPr lang="en-US" sz="1200" dirty="0">
              <a:solidFill>
                <a:schemeClr val="accent6"/>
              </a:solidFill>
              <a:latin typeface="ATT Aleck Sans Light" charset="0"/>
              <a:ea typeface="ATT Aleck Sans Light" charset="0"/>
              <a:cs typeface="ATT Aleck Sans Light" charset="0"/>
            </a:endParaRPr>
          </a:p>
        </p:txBody>
      </p:sp>
      <p:sp>
        <p:nvSpPr>
          <p:cNvPr id="26" name="TextBox 25">
            <a:extLst>
              <a:ext uri="{FF2B5EF4-FFF2-40B4-BE49-F238E27FC236}">
                <a16:creationId xmlns:a16="http://schemas.microsoft.com/office/drawing/2014/main" id="{3787266F-E74B-5C4F-A33B-C07645C685E9}"/>
              </a:ext>
            </a:extLst>
          </p:cNvPr>
          <p:cNvSpPr txBox="1"/>
          <p:nvPr/>
        </p:nvSpPr>
        <p:spPr>
          <a:xfrm>
            <a:off x="5623129" y="4217298"/>
            <a:ext cx="2259724" cy="386572"/>
          </a:xfrm>
          <a:prstGeom prst="rect">
            <a:avLst/>
          </a:prstGeom>
          <a:noFill/>
        </p:spPr>
        <p:txBody>
          <a:bodyPr wrap="square" lIns="0" tIns="0" rIns="0" bIns="0" rtlCol="0" anchor="t">
            <a:noAutofit/>
          </a:bodyPr>
          <a:lstStyle/>
          <a:p>
            <a:pPr>
              <a:buClr>
                <a:srgbClr val="000000"/>
              </a:buClr>
            </a:pPr>
            <a:r>
              <a:rPr lang="en-US" sz="1200" dirty="0">
                <a:ea typeface="ATT Aleck Sans Light" charset="0"/>
                <a:cs typeface="ATT Aleck Sans Light" charset="0"/>
              </a:rPr>
              <a:t>Battery Life: 1,500 events - Default 1 ping a day</a:t>
            </a:r>
          </a:p>
        </p:txBody>
      </p:sp>
      <p:sp>
        <p:nvSpPr>
          <p:cNvPr id="28" name="TextBox 27">
            <a:extLst>
              <a:ext uri="{FF2B5EF4-FFF2-40B4-BE49-F238E27FC236}">
                <a16:creationId xmlns:a16="http://schemas.microsoft.com/office/drawing/2014/main" id="{BF599609-DB84-8D46-A983-A124F7CDC96D}"/>
              </a:ext>
            </a:extLst>
          </p:cNvPr>
          <p:cNvSpPr txBox="1"/>
          <p:nvPr/>
        </p:nvSpPr>
        <p:spPr>
          <a:xfrm>
            <a:off x="8864043" y="4217298"/>
            <a:ext cx="2259724" cy="542991"/>
          </a:xfrm>
          <a:prstGeom prst="rect">
            <a:avLst/>
          </a:prstGeom>
          <a:noFill/>
        </p:spPr>
        <p:txBody>
          <a:bodyPr wrap="square" lIns="0" tIns="0" rIns="0" bIns="0" rtlCol="0" anchor="t">
            <a:noAutofit/>
          </a:bodyPr>
          <a:lstStyle/>
          <a:p>
            <a:pPr marL="0" lvl="1"/>
            <a:r>
              <a:rPr lang="en-US" sz="1200" dirty="0">
                <a:ea typeface="ATT Aleck Sans Light" charset="0"/>
                <a:cs typeface="ATT Aleck Sans Light" charset="0"/>
              </a:rPr>
              <a:t>Recharges under direct sunlight; 4 hours to start reporting, 35-50 hours to full charge</a:t>
            </a:r>
          </a:p>
          <a:p>
            <a:pPr marL="0" lvl="1"/>
            <a:endParaRPr lang="en-US" sz="1200" dirty="0">
              <a:ea typeface="ATT Aleck Sans Light" charset="0"/>
              <a:cs typeface="ATT Aleck Sans Light" charset="0"/>
            </a:endParaRPr>
          </a:p>
        </p:txBody>
      </p:sp>
      <p:pic>
        <p:nvPicPr>
          <p:cNvPr id="29" name="Graphic 28">
            <a:extLst>
              <a:ext uri="{FF2B5EF4-FFF2-40B4-BE49-F238E27FC236}">
                <a16:creationId xmlns:a16="http://schemas.microsoft.com/office/drawing/2014/main" id="{316F1D09-1E44-784F-AD34-C91D57EA85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19315" y="4166772"/>
            <a:ext cx="386573" cy="386573"/>
          </a:xfrm>
          <a:prstGeom prst="rect">
            <a:avLst/>
          </a:prstGeom>
        </p:spPr>
      </p:pic>
      <p:sp>
        <p:nvSpPr>
          <p:cNvPr id="30" name="TextBox 29">
            <a:extLst>
              <a:ext uri="{FF2B5EF4-FFF2-40B4-BE49-F238E27FC236}">
                <a16:creationId xmlns:a16="http://schemas.microsoft.com/office/drawing/2014/main" id="{D80ED360-76AF-2540-9A51-30FADFD9D291}"/>
              </a:ext>
            </a:extLst>
          </p:cNvPr>
          <p:cNvSpPr txBox="1"/>
          <p:nvPr/>
        </p:nvSpPr>
        <p:spPr>
          <a:xfrm>
            <a:off x="5623129" y="4948749"/>
            <a:ext cx="2370801" cy="435556"/>
          </a:xfrm>
          <a:prstGeom prst="rect">
            <a:avLst/>
          </a:prstGeom>
          <a:noFill/>
        </p:spPr>
        <p:txBody>
          <a:bodyPr wrap="square" lIns="0" tIns="0" rIns="0" bIns="0" rtlCol="0" anchor="t">
            <a:noAutofit/>
          </a:bodyPr>
          <a:lstStyle/>
          <a:p>
            <a:r>
              <a:rPr lang="en-US" sz="1200" dirty="0"/>
              <a:t>Humidity: Absolute accuracy ±3% Relative Humidity</a:t>
            </a:r>
          </a:p>
        </p:txBody>
      </p:sp>
      <p:pic>
        <p:nvPicPr>
          <p:cNvPr id="31" name="Graphic 30">
            <a:extLst>
              <a:ext uri="{FF2B5EF4-FFF2-40B4-BE49-F238E27FC236}">
                <a16:creationId xmlns:a16="http://schemas.microsoft.com/office/drawing/2014/main" id="{EA80B502-C46E-B24D-8FAF-EE2FA4E0ED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9315" y="4934701"/>
            <a:ext cx="386573" cy="386573"/>
          </a:xfrm>
          <a:prstGeom prst="rect">
            <a:avLst/>
          </a:prstGeom>
        </p:spPr>
      </p:pic>
      <p:sp>
        <p:nvSpPr>
          <p:cNvPr id="32" name="TextBox 31">
            <a:extLst>
              <a:ext uri="{FF2B5EF4-FFF2-40B4-BE49-F238E27FC236}">
                <a16:creationId xmlns:a16="http://schemas.microsoft.com/office/drawing/2014/main" id="{22C39D1B-C13F-EC4D-A348-44EA9B320196}"/>
              </a:ext>
            </a:extLst>
          </p:cNvPr>
          <p:cNvSpPr txBox="1"/>
          <p:nvPr/>
        </p:nvSpPr>
        <p:spPr>
          <a:xfrm>
            <a:off x="8854616" y="4948749"/>
            <a:ext cx="2694654" cy="435556"/>
          </a:xfrm>
          <a:prstGeom prst="rect">
            <a:avLst/>
          </a:prstGeom>
          <a:noFill/>
        </p:spPr>
        <p:txBody>
          <a:bodyPr wrap="square" lIns="0" tIns="0" rIns="0" bIns="0" rtlCol="0" anchor="t">
            <a:noAutofit/>
          </a:bodyPr>
          <a:lstStyle/>
          <a:p>
            <a:r>
              <a:rPr lang="en-US" sz="1200" dirty="0"/>
              <a:t>Temperature:  -30˚C — +85˚C (-40 to +185˚F); Absolute accuracy ±0.9˚F</a:t>
            </a:r>
          </a:p>
        </p:txBody>
      </p:sp>
      <p:pic>
        <p:nvPicPr>
          <p:cNvPr id="33" name="Graphic 32">
            <a:extLst>
              <a:ext uri="{FF2B5EF4-FFF2-40B4-BE49-F238E27FC236}">
                <a16:creationId xmlns:a16="http://schemas.microsoft.com/office/drawing/2014/main" id="{B3565635-7B1D-AD4C-9486-CD92417C26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9532" y="4908955"/>
            <a:ext cx="435556" cy="435556"/>
          </a:xfrm>
          <a:prstGeom prst="rect">
            <a:avLst/>
          </a:prstGeom>
        </p:spPr>
      </p:pic>
      <p:sp>
        <p:nvSpPr>
          <p:cNvPr id="34" name="TextBox 33">
            <a:extLst>
              <a:ext uri="{FF2B5EF4-FFF2-40B4-BE49-F238E27FC236}">
                <a16:creationId xmlns:a16="http://schemas.microsoft.com/office/drawing/2014/main" id="{46D9DCA5-A37F-BE48-946A-73AE8FBF46BC}"/>
              </a:ext>
            </a:extLst>
          </p:cNvPr>
          <p:cNvSpPr txBox="1"/>
          <p:nvPr/>
        </p:nvSpPr>
        <p:spPr>
          <a:xfrm>
            <a:off x="5623129" y="5592542"/>
            <a:ext cx="2370801" cy="358477"/>
          </a:xfrm>
          <a:prstGeom prst="rect">
            <a:avLst/>
          </a:prstGeom>
          <a:noFill/>
        </p:spPr>
        <p:txBody>
          <a:bodyPr wrap="square" lIns="0" tIns="0" rIns="0" bIns="0" rtlCol="0" anchor="t">
            <a:noAutofit/>
          </a:bodyPr>
          <a:lstStyle/>
          <a:p>
            <a:r>
              <a:rPr lang="en-US" sz="1200" dirty="0"/>
              <a:t>Light: Solid and white translucent variant for light sensitivity</a:t>
            </a:r>
          </a:p>
        </p:txBody>
      </p:sp>
      <p:pic>
        <p:nvPicPr>
          <p:cNvPr id="35" name="Graphic 34">
            <a:extLst>
              <a:ext uri="{FF2B5EF4-FFF2-40B4-BE49-F238E27FC236}">
                <a16:creationId xmlns:a16="http://schemas.microsoft.com/office/drawing/2014/main" id="{059774EB-1D8C-BB4F-8F47-7787B4856F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80234" y="5535219"/>
            <a:ext cx="464734" cy="464734"/>
          </a:xfrm>
          <a:prstGeom prst="rect">
            <a:avLst/>
          </a:prstGeom>
        </p:spPr>
      </p:pic>
      <p:sp>
        <p:nvSpPr>
          <p:cNvPr id="36" name="TextBox 35">
            <a:extLst>
              <a:ext uri="{FF2B5EF4-FFF2-40B4-BE49-F238E27FC236}">
                <a16:creationId xmlns:a16="http://schemas.microsoft.com/office/drawing/2014/main" id="{9BE1187F-F36F-184B-A254-04243ED2533C}"/>
              </a:ext>
            </a:extLst>
          </p:cNvPr>
          <p:cNvSpPr txBox="1"/>
          <p:nvPr/>
        </p:nvSpPr>
        <p:spPr>
          <a:xfrm>
            <a:off x="8864043" y="5592542"/>
            <a:ext cx="2370801" cy="358477"/>
          </a:xfrm>
          <a:prstGeom prst="rect">
            <a:avLst/>
          </a:prstGeom>
          <a:noFill/>
        </p:spPr>
        <p:txBody>
          <a:bodyPr wrap="square" lIns="0" tIns="0" rIns="0" bIns="0" rtlCol="0" anchor="t">
            <a:noAutofit/>
          </a:bodyPr>
          <a:lstStyle/>
          <a:p>
            <a:r>
              <a:rPr lang="en-US" sz="1200" dirty="0"/>
              <a:t>Enclosure: IP67 rugged water and dust proof</a:t>
            </a:r>
          </a:p>
        </p:txBody>
      </p:sp>
      <p:pic>
        <p:nvPicPr>
          <p:cNvPr id="37" name="Graphic 36">
            <a:extLst>
              <a:ext uri="{FF2B5EF4-FFF2-40B4-BE49-F238E27FC236}">
                <a16:creationId xmlns:a16="http://schemas.microsoft.com/office/drawing/2014/main" id="{701EF9E2-7C9B-FB4B-862E-4080462F0CC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89532" y="5592542"/>
            <a:ext cx="435557" cy="435557"/>
          </a:xfrm>
          <a:prstGeom prst="rect">
            <a:avLst/>
          </a:prstGeom>
        </p:spPr>
      </p:pic>
    </p:spTree>
    <p:extLst>
      <p:ext uri="{BB962C8B-B14F-4D97-AF65-F5344CB8AC3E}">
        <p14:creationId xmlns:p14="http://schemas.microsoft.com/office/powerpoint/2010/main" val="716129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3C98CA7C-4D44-5C40-812B-6F1196656F2E}"/>
              </a:ext>
            </a:extLst>
          </p:cNvPr>
          <p:cNvSpPr/>
          <p:nvPr/>
        </p:nvSpPr>
        <p:spPr>
          <a:xfrm>
            <a:off x="8572055" y="316391"/>
            <a:ext cx="1791759" cy="1791759"/>
          </a:xfrm>
          <a:prstGeom prst="ellipse">
            <a:avLst/>
          </a:prstGeom>
          <a:solidFill>
            <a:schemeClr val="bg1">
              <a:lumMod val="95000"/>
            </a:schemeClr>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5" name="Title">
            <a:extLst>
              <a:ext uri="{FF2B5EF4-FFF2-40B4-BE49-F238E27FC236}">
                <a16:creationId xmlns:a16="http://schemas.microsoft.com/office/drawing/2014/main" id="{42FE73C6-E3E4-974B-A664-BA3E29E1E799}"/>
              </a:ext>
            </a:extLst>
          </p:cNvPr>
          <p:cNvSpPr>
            <a:spLocks noGrp="1"/>
          </p:cNvSpPr>
          <p:nvPr>
            <p:ph type="title"/>
          </p:nvPr>
        </p:nvSpPr>
        <p:spPr>
          <a:xfrm>
            <a:off x="329270" y="283465"/>
            <a:ext cx="11742472" cy="294052"/>
          </a:xfrm>
        </p:spPr>
        <p:txBody>
          <a:bodyPr/>
          <a:lstStyle/>
          <a:p>
            <a:pPr>
              <a:lnSpc>
                <a:spcPts val="2400"/>
              </a:lnSpc>
            </a:pPr>
            <a:r>
              <a:rPr lang="en-US" dirty="0">
                <a:ea typeface="ATT Aleck Sans Light" charset="0"/>
              </a:rPr>
              <a:t>Device Comparison</a:t>
            </a:r>
          </a:p>
        </p:txBody>
      </p:sp>
      <p:sp>
        <p:nvSpPr>
          <p:cNvPr id="3" name="Slide Number Placeholder">
            <a:extLst>
              <a:ext uri="{FF2B5EF4-FFF2-40B4-BE49-F238E27FC236}">
                <a16:creationId xmlns:a16="http://schemas.microsoft.com/office/drawing/2014/main" id="{1E5FF499-AAC3-2440-BFBB-681B3560BB8A}"/>
              </a:ext>
            </a:extLst>
          </p:cNvPr>
          <p:cNvSpPr>
            <a:spLocks noGrp="1"/>
          </p:cNvSpPr>
          <p:nvPr>
            <p:ph type="sldNum" sz="quarter" idx="10"/>
          </p:nvPr>
        </p:nvSpPr>
        <p:spPr/>
        <p:txBody>
          <a:bodyPr/>
          <a:lstStyle/>
          <a:p>
            <a:fld id="{12CB907E-C602-C34B-93F7-CA9E40714286}" type="slidenum">
              <a:rPr lang="en-US" smtClean="0"/>
              <a:pPr/>
              <a:t>11</a:t>
            </a:fld>
            <a:r>
              <a:rPr lang="en-US"/>
              <a:t> </a:t>
            </a:r>
          </a:p>
        </p:txBody>
      </p:sp>
      <p:graphicFrame>
        <p:nvGraphicFramePr>
          <p:cNvPr id="28" name="Content Placeholder 14">
            <a:extLst>
              <a:ext uri="{FF2B5EF4-FFF2-40B4-BE49-F238E27FC236}">
                <a16:creationId xmlns:a16="http://schemas.microsoft.com/office/drawing/2014/main" id="{7B5EB7A6-3195-B442-91B8-5356D7809BBE}"/>
              </a:ext>
            </a:extLst>
          </p:cNvPr>
          <p:cNvGraphicFramePr>
            <a:graphicFrameLocks/>
          </p:cNvGraphicFramePr>
          <p:nvPr>
            <p:extLst>
              <p:ext uri="{D42A27DB-BD31-4B8C-83A1-F6EECF244321}">
                <p14:modId xmlns:p14="http://schemas.microsoft.com/office/powerpoint/2010/main" val="2014090238"/>
              </p:ext>
            </p:extLst>
          </p:nvPr>
        </p:nvGraphicFramePr>
        <p:xfrm>
          <a:off x="329270" y="2199506"/>
          <a:ext cx="11521440" cy="3885677"/>
        </p:xfrm>
        <a:graphic>
          <a:graphicData uri="http://schemas.openxmlformats.org/drawingml/2006/table">
            <a:tbl>
              <a:tblPr firstRow="1" bandRow="1">
                <a:tableStyleId>{7DF18680-E054-41AD-8BC1-D1AEF772440D}</a:tableStyleId>
              </a:tblPr>
              <a:tblGrid>
                <a:gridCol w="3148780">
                  <a:extLst>
                    <a:ext uri="{9D8B030D-6E8A-4147-A177-3AD203B41FA5}">
                      <a16:colId xmlns:a16="http://schemas.microsoft.com/office/drawing/2014/main" val="20000"/>
                    </a:ext>
                  </a:extLst>
                </a:gridCol>
                <a:gridCol w="3722876">
                  <a:extLst>
                    <a:ext uri="{9D8B030D-6E8A-4147-A177-3AD203B41FA5}">
                      <a16:colId xmlns:a16="http://schemas.microsoft.com/office/drawing/2014/main" val="2520642260"/>
                    </a:ext>
                  </a:extLst>
                </a:gridCol>
                <a:gridCol w="4649784">
                  <a:extLst>
                    <a:ext uri="{9D8B030D-6E8A-4147-A177-3AD203B41FA5}">
                      <a16:colId xmlns:a16="http://schemas.microsoft.com/office/drawing/2014/main" val="2410328209"/>
                    </a:ext>
                  </a:extLst>
                </a:gridCol>
              </a:tblGrid>
              <a:tr h="365237">
                <a:tc>
                  <a:txBody>
                    <a:bodyPr/>
                    <a:lstStyle/>
                    <a:p>
                      <a:r>
                        <a:rPr lang="en-US" sz="1600" b="0" i="0" dirty="0">
                          <a:solidFill>
                            <a:schemeClr val="bg1"/>
                          </a:solidFill>
                          <a:latin typeface="ATT Aleck Sans Medium" panose="020B0503020203020204" pitchFamily="34" charset="0"/>
                          <a:cs typeface="ATT Aleck Sans Medium" panose="020B0503020203020204" pitchFamily="34" charset="0"/>
                        </a:rPr>
                        <a:t>Feature</a:t>
                      </a:r>
                    </a:p>
                  </a:txBody>
                  <a:tcPr marL="90786" marR="90786" marT="45393" marB="45393">
                    <a:solidFill>
                      <a:schemeClr val="tx2"/>
                    </a:solidFill>
                  </a:tcPr>
                </a:tc>
                <a:tc>
                  <a:txBody>
                    <a:bodyPr/>
                    <a:lstStyle/>
                    <a:p>
                      <a:pPr algn="ctr"/>
                      <a:r>
                        <a:rPr lang="en-US" sz="1600" b="0" i="0" dirty="0">
                          <a:solidFill>
                            <a:schemeClr val="bg1"/>
                          </a:solidFill>
                          <a:latin typeface="ATT Aleck Sans Medium" panose="020B0503020203020204" pitchFamily="34" charset="0"/>
                          <a:cs typeface="ATT Aleck Sans Medium" panose="020B0503020203020204" pitchFamily="34" charset="0"/>
                        </a:rPr>
                        <a:t>AT1 Wired</a:t>
                      </a:r>
                    </a:p>
                  </a:txBody>
                  <a:tcPr marL="90786" marR="90786" marT="45393" marB="45393">
                    <a:solidFill>
                      <a:schemeClr val="tx2"/>
                    </a:solidFill>
                  </a:tcPr>
                </a:tc>
                <a:tc>
                  <a:txBody>
                    <a:bodyPr/>
                    <a:lstStyle/>
                    <a:p>
                      <a:pPr algn="ctr"/>
                      <a:r>
                        <a:rPr lang="en-US" sz="1600" b="0" i="0" dirty="0">
                          <a:solidFill>
                            <a:schemeClr val="bg1"/>
                          </a:solidFill>
                          <a:latin typeface="ATT Aleck Sans Medium" panose="020B0503020203020204" pitchFamily="34" charset="0"/>
                          <a:cs typeface="ATT Aleck Sans Medium" panose="020B0503020203020204" pitchFamily="34" charset="0"/>
                        </a:rPr>
                        <a:t>AT1 Solar</a:t>
                      </a:r>
                    </a:p>
                  </a:txBody>
                  <a:tcPr marL="90786" marR="90786" marT="45393" marB="45393">
                    <a:solidFill>
                      <a:schemeClr val="tx2"/>
                    </a:solidFill>
                  </a:tcPr>
                </a:tc>
                <a:extLst>
                  <a:ext uri="{0D108BD9-81ED-4DB2-BD59-A6C34878D82A}">
                    <a16:rowId xmlns:a16="http://schemas.microsoft.com/office/drawing/2014/main" val="10000"/>
                  </a:ext>
                </a:extLst>
              </a:tr>
              <a:tr h="320040">
                <a:tc>
                  <a:txBody>
                    <a:bodyPr/>
                    <a:lstStyle/>
                    <a:p>
                      <a:r>
                        <a:rPr lang="en-US" sz="1200" b="0" i="0" dirty="0">
                          <a:solidFill>
                            <a:schemeClr val="tx1"/>
                          </a:solidFill>
                          <a:latin typeface="+mn-lt"/>
                          <a:cs typeface="ATT Aleck Sans" panose="020B0503020203020204" pitchFamily="34" charset="0"/>
                        </a:rPr>
                        <a:t>Antenna</a:t>
                      </a:r>
                    </a:p>
                  </a:txBody>
                  <a:tcPr marL="90786" marR="90786" marT="45393" marB="45393" anchor="ctr">
                    <a:solidFill>
                      <a:schemeClr val="bg1">
                        <a:lumMod val="95000"/>
                      </a:schemeClr>
                    </a:solidFill>
                  </a:tcPr>
                </a:tc>
                <a:tc>
                  <a:txBody>
                    <a:bodyPr/>
                    <a:lstStyle/>
                    <a:p>
                      <a:pPr algn="ctr"/>
                      <a:r>
                        <a:rPr lang="en-US" sz="1200" b="0" i="0" dirty="0">
                          <a:solidFill>
                            <a:schemeClr val="tx1"/>
                          </a:solidFill>
                          <a:latin typeface="+mn-lt"/>
                          <a:cs typeface="ATT Aleck Sans" panose="020B0503020203020204" pitchFamily="34" charset="0"/>
                        </a:rPr>
                        <a:t>Internal</a:t>
                      </a:r>
                    </a:p>
                  </a:txBody>
                  <a:tcPr marL="90786" marR="90786" marT="45393" marB="45393" anchor="ctr">
                    <a:solidFill>
                      <a:schemeClr val="bg1">
                        <a:lumMod val="95000"/>
                      </a:schemeClr>
                    </a:solidFill>
                  </a:tcPr>
                </a:tc>
                <a:tc>
                  <a:txBody>
                    <a:bodyPr/>
                    <a:lstStyle/>
                    <a:p>
                      <a:pPr algn="ctr"/>
                      <a:r>
                        <a:rPr lang="en-US" sz="1200" b="0" i="0" dirty="0">
                          <a:solidFill>
                            <a:schemeClr val="tx1"/>
                          </a:solidFill>
                          <a:latin typeface="+mn-lt"/>
                          <a:cs typeface="ATT Aleck Sans" panose="020B0503020203020204" pitchFamily="34" charset="0"/>
                        </a:rPr>
                        <a:t>Internal</a:t>
                      </a:r>
                    </a:p>
                  </a:txBody>
                  <a:tcPr marL="90786" marR="90786" marT="45393" marB="45393" anchor="ctr">
                    <a:solidFill>
                      <a:schemeClr val="bg1">
                        <a:lumMod val="95000"/>
                      </a:schemeClr>
                    </a:solidFill>
                  </a:tcPr>
                </a:tc>
                <a:extLst>
                  <a:ext uri="{0D108BD9-81ED-4DB2-BD59-A6C34878D82A}">
                    <a16:rowId xmlns:a16="http://schemas.microsoft.com/office/drawing/2014/main" val="10001"/>
                  </a:ext>
                </a:extLst>
              </a:tr>
              <a:tr h="320040">
                <a:tc>
                  <a:txBody>
                    <a:bodyPr/>
                    <a:lstStyle/>
                    <a:p>
                      <a:r>
                        <a:rPr lang="en-US" sz="1200" b="0" i="0" dirty="0">
                          <a:solidFill>
                            <a:schemeClr val="tx1"/>
                          </a:solidFill>
                          <a:latin typeface="+mn-lt"/>
                          <a:cs typeface="ATT Aleck Sans" panose="020B0503020203020204" pitchFamily="34" charset="0"/>
                        </a:rPr>
                        <a:t>Position accuracy</a:t>
                      </a:r>
                    </a:p>
                  </a:txBody>
                  <a:tcPr marL="90786" marR="90786" marT="45393" marB="45393" anchor="ctr">
                    <a:solidFill>
                      <a:schemeClr val="bg1"/>
                    </a:solidFill>
                  </a:tcPr>
                </a:tc>
                <a:tc>
                  <a:txBody>
                    <a:bodyPr/>
                    <a:lstStyle/>
                    <a:p>
                      <a:pPr algn="ctr"/>
                      <a:r>
                        <a:rPr lang="en-US" sz="1200" b="0" i="0" dirty="0">
                          <a:solidFill>
                            <a:schemeClr val="tx1"/>
                          </a:solidFill>
                          <a:latin typeface="+mn-lt"/>
                          <a:cs typeface="ATT Aleck Sans" panose="020B0503020203020204" pitchFamily="34" charset="0"/>
                        </a:rPr>
                        <a:t>8ft</a:t>
                      </a:r>
                    </a:p>
                  </a:txBody>
                  <a:tcPr marL="90786" marR="90786" marT="45393" marB="45393" anchor="ctr">
                    <a:solidFill>
                      <a:schemeClr val="bg1"/>
                    </a:solidFill>
                  </a:tcPr>
                </a:tc>
                <a:tc>
                  <a:txBody>
                    <a:bodyPr/>
                    <a:lstStyle/>
                    <a:p>
                      <a:pPr algn="ctr"/>
                      <a:r>
                        <a:rPr lang="en-US" sz="1200" b="0" i="0" dirty="0">
                          <a:solidFill>
                            <a:schemeClr val="tx1"/>
                          </a:solidFill>
                          <a:latin typeface="+mn-lt"/>
                          <a:cs typeface="ATT Aleck Sans" panose="020B0503020203020204" pitchFamily="34" charset="0"/>
                        </a:rPr>
                        <a:t>8ft</a:t>
                      </a:r>
                    </a:p>
                  </a:txBody>
                  <a:tcPr marL="90786" marR="90786" marT="45393" marB="45393" anchor="ctr">
                    <a:solidFill>
                      <a:schemeClr val="bg1"/>
                    </a:solidFill>
                  </a:tcPr>
                </a:tc>
                <a:extLst>
                  <a:ext uri="{0D108BD9-81ED-4DB2-BD59-A6C34878D82A}">
                    <a16:rowId xmlns:a16="http://schemas.microsoft.com/office/drawing/2014/main" val="1077293749"/>
                  </a:ext>
                </a:extLst>
              </a:tr>
              <a:tr h="320040">
                <a:tc>
                  <a:txBody>
                    <a:bodyPr/>
                    <a:lstStyle/>
                    <a:p>
                      <a:r>
                        <a:rPr lang="en-US" sz="1200" b="0" i="0" dirty="0">
                          <a:solidFill>
                            <a:schemeClr val="tx1"/>
                          </a:solidFill>
                          <a:latin typeface="+mn-lt"/>
                          <a:cs typeface="ATT Aleck Sans" panose="020B0503020203020204" pitchFamily="34" charset="0"/>
                        </a:rPr>
                        <a:t>Operating temperature</a:t>
                      </a:r>
                    </a:p>
                  </a:txBody>
                  <a:tcPr marL="90786" marR="90786" marT="45393" marB="45393" anchor="ctr">
                    <a:solidFill>
                      <a:schemeClr val="bg1">
                        <a:lumMod val="95000"/>
                      </a:schemeClr>
                    </a:solidFill>
                  </a:tcPr>
                </a:tc>
                <a:tc>
                  <a:txBody>
                    <a:bodyPr/>
                    <a:lstStyle/>
                    <a:p>
                      <a:pPr algn="ctr"/>
                      <a:r>
                        <a:rPr lang="en-US" sz="1200" kern="1200" dirty="0">
                          <a:solidFill>
                            <a:schemeClr val="tx1"/>
                          </a:solidFill>
                          <a:effectLst/>
                          <a:latin typeface="+mn-lt"/>
                          <a:ea typeface="+mn-ea"/>
                          <a:cs typeface="+mn-cs"/>
                        </a:rPr>
                        <a:t>-30˚C — +65˚ C (</a:t>
                      </a:r>
                      <a:r>
                        <a:rPr lang="en-US" sz="1200" b="0" i="0" dirty="0">
                          <a:solidFill>
                            <a:schemeClr val="tx1"/>
                          </a:solidFill>
                          <a:latin typeface="+mn-lt"/>
                          <a:cs typeface="ATT Aleck Sans" panose="020B0503020203020204" pitchFamily="34" charset="0"/>
                        </a:rPr>
                        <a:t>-22 — +149°</a:t>
                      </a:r>
                      <a:r>
                        <a:rPr lang="en-US" sz="1200" b="0" i="0" baseline="0" dirty="0">
                          <a:solidFill>
                            <a:schemeClr val="tx1"/>
                          </a:solidFill>
                          <a:latin typeface="+mn-lt"/>
                          <a:cs typeface="ATT Aleck Sans" panose="020B0503020203020204" pitchFamily="34" charset="0"/>
                        </a:rPr>
                        <a:t> F)</a:t>
                      </a:r>
                      <a:endParaRPr lang="en-US" sz="1200" kern="1200" dirty="0">
                        <a:solidFill>
                          <a:schemeClr val="tx1"/>
                        </a:solidFill>
                        <a:effectLst/>
                        <a:latin typeface="+mn-lt"/>
                        <a:ea typeface="+mn-ea"/>
                        <a:cs typeface="+mn-cs"/>
                      </a:endParaRPr>
                    </a:p>
                  </a:txBody>
                  <a:tcPr marL="90786" marR="90786" marT="45393" marB="45393"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-30˚C — +65˚ C (</a:t>
                      </a:r>
                      <a:r>
                        <a:rPr lang="en-US" sz="1200" b="0" i="0" dirty="0">
                          <a:solidFill>
                            <a:schemeClr val="tx1"/>
                          </a:solidFill>
                          <a:latin typeface="+mn-lt"/>
                          <a:cs typeface="ATT Aleck Sans" panose="020B0503020203020204" pitchFamily="34" charset="0"/>
                        </a:rPr>
                        <a:t>-22 — +149°</a:t>
                      </a:r>
                      <a:r>
                        <a:rPr lang="en-US" sz="1200" b="0" i="0" baseline="0" dirty="0">
                          <a:solidFill>
                            <a:schemeClr val="tx1"/>
                          </a:solidFill>
                          <a:latin typeface="+mn-lt"/>
                          <a:cs typeface="ATT Aleck Sans" panose="020B0503020203020204" pitchFamily="34" charset="0"/>
                        </a:rPr>
                        <a:t> F)</a:t>
                      </a:r>
                      <a:endParaRPr lang="en-US" sz="1200" b="0" i="0" dirty="0">
                        <a:solidFill>
                          <a:schemeClr val="tx1"/>
                        </a:solidFill>
                        <a:latin typeface="+mn-lt"/>
                        <a:cs typeface="ATT Aleck Sans" panose="020B0503020203020204" pitchFamily="34" charset="0"/>
                      </a:endParaRPr>
                    </a:p>
                  </a:txBody>
                  <a:tcPr marL="90786" marR="90786" marT="45393" marB="45393" anchor="ctr">
                    <a:solidFill>
                      <a:schemeClr val="bg1">
                        <a:lumMod val="95000"/>
                      </a:schemeClr>
                    </a:solidFill>
                  </a:tcPr>
                </a:tc>
                <a:extLst>
                  <a:ext uri="{0D108BD9-81ED-4DB2-BD59-A6C34878D82A}">
                    <a16:rowId xmlns:a16="http://schemas.microsoft.com/office/drawing/2014/main" val="10002"/>
                  </a:ext>
                </a:extLst>
              </a:tr>
              <a:tr h="320040">
                <a:tc>
                  <a:txBody>
                    <a:bodyPr/>
                    <a:lstStyle/>
                    <a:p>
                      <a:r>
                        <a:rPr lang="en-US" sz="1200" b="0" i="0" dirty="0">
                          <a:solidFill>
                            <a:schemeClr val="tx1"/>
                          </a:solidFill>
                          <a:latin typeface="+mn-lt"/>
                          <a:cs typeface="ATT Aleck Sans" panose="020B0503020203020204" pitchFamily="34" charset="0"/>
                        </a:rPr>
                        <a:t>Rechargeable back-up</a:t>
                      </a:r>
                      <a:r>
                        <a:rPr lang="en-US" sz="1200" b="0" i="0" baseline="0" dirty="0">
                          <a:solidFill>
                            <a:schemeClr val="tx1"/>
                          </a:solidFill>
                          <a:latin typeface="+mn-lt"/>
                          <a:cs typeface="ATT Aleck Sans" panose="020B0503020203020204" pitchFamily="34" charset="0"/>
                        </a:rPr>
                        <a:t> battery</a:t>
                      </a:r>
                      <a:endParaRPr lang="en-US" sz="1200" b="0" i="0" dirty="0">
                        <a:solidFill>
                          <a:schemeClr val="tx1"/>
                        </a:solidFill>
                        <a:latin typeface="+mn-lt"/>
                        <a:cs typeface="ATT Aleck Sans" panose="020B0503020203020204" pitchFamily="34" charset="0"/>
                      </a:endParaRPr>
                    </a:p>
                  </a:txBody>
                  <a:tcPr marL="90786" marR="90786" marT="45393" marB="45393" anchor="ctr">
                    <a:solidFill>
                      <a:schemeClr val="bg1"/>
                    </a:solidFill>
                  </a:tcPr>
                </a:tc>
                <a:tc>
                  <a:txBody>
                    <a:bodyPr/>
                    <a:lstStyle/>
                    <a:p>
                      <a:pPr marL="0" marR="0" indent="0" algn="ctr" defTabSz="456834"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mn-lt"/>
                          <a:cs typeface="ATT Aleck Sans" panose="020B0503020203020204" pitchFamily="34" charset="0"/>
                          <a:sym typeface="Webdings" panose="05030102010509060703" pitchFamily="18" charset="2"/>
                        </a:rPr>
                        <a:t></a:t>
                      </a:r>
                      <a:endParaRPr lang="en-US" sz="1200" b="0" i="0" dirty="0">
                        <a:solidFill>
                          <a:schemeClr val="tx1"/>
                        </a:solidFill>
                        <a:latin typeface="+mn-lt"/>
                        <a:cs typeface="ATT Aleck Sans" panose="020B0503020203020204" pitchFamily="34" charset="0"/>
                      </a:endParaRPr>
                    </a:p>
                  </a:txBody>
                  <a:tcPr marL="90786" marR="90786" marT="45393" marB="45393" anchor="ctr">
                    <a:solidFill>
                      <a:schemeClr val="bg1"/>
                    </a:solidFill>
                  </a:tcPr>
                </a:tc>
                <a:tc>
                  <a:txBody>
                    <a:bodyPr/>
                    <a:lstStyle/>
                    <a:p>
                      <a:pPr marL="0" marR="0" indent="0" algn="ctr" defTabSz="456834"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mn-lt"/>
                          <a:cs typeface="ATT Aleck Sans" panose="020B0503020203020204" pitchFamily="34" charset="0"/>
                          <a:sym typeface="Webdings" panose="05030102010509060703" pitchFamily="18" charset="2"/>
                        </a:rPr>
                        <a:t></a:t>
                      </a:r>
                      <a:endParaRPr lang="en-US" sz="1200" b="0" i="0" dirty="0">
                        <a:solidFill>
                          <a:schemeClr val="tx1"/>
                        </a:solidFill>
                        <a:latin typeface="+mn-lt"/>
                        <a:cs typeface="ATT Aleck Sans" panose="020B0503020203020204" pitchFamily="34" charset="0"/>
                      </a:endParaRPr>
                    </a:p>
                  </a:txBody>
                  <a:tcPr marL="90786" marR="90786" marT="45393" marB="45393" anchor="ctr">
                    <a:solidFill>
                      <a:schemeClr val="bg1"/>
                    </a:solidFill>
                  </a:tcPr>
                </a:tc>
                <a:extLst>
                  <a:ext uri="{0D108BD9-81ED-4DB2-BD59-A6C34878D82A}">
                    <a16:rowId xmlns:a16="http://schemas.microsoft.com/office/drawing/2014/main" val="10003"/>
                  </a:ext>
                </a:extLst>
              </a:tr>
              <a:tr h="3200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mn-lt"/>
                          <a:cs typeface="ATT Aleck Sans" panose="020B0503020203020204" pitchFamily="34" charset="0"/>
                        </a:rPr>
                        <a:t>Back-up battery life </a:t>
                      </a:r>
                      <a:r>
                        <a:rPr lang="en-US" sz="1000" kern="1200" dirty="0">
                          <a:solidFill>
                            <a:schemeClr val="dk1"/>
                          </a:solidFill>
                          <a:effectLst/>
                          <a:latin typeface="+mn-lt"/>
                          <a:ea typeface="+mn-ea"/>
                          <a:cs typeface="+mn-cs"/>
                        </a:rPr>
                        <a:t>(Based on a full charge</a:t>
                      </a:r>
                      <a:r>
                        <a:rPr lang="en-US" sz="1000" b="0" i="0" kern="1200" dirty="0">
                          <a:solidFill>
                            <a:schemeClr val="tx1"/>
                          </a:solidFill>
                          <a:effectLst/>
                          <a:latin typeface="+mn-lt"/>
                          <a:ea typeface="+mn-ea"/>
                          <a:cs typeface="ATT Aleck Sans" panose="020B0503020203020204" pitchFamily="34" charset="0"/>
                        </a:rPr>
                        <a:t>)</a:t>
                      </a:r>
                      <a:endParaRPr lang="en-US" sz="1000" kern="1200" dirty="0">
                        <a:solidFill>
                          <a:schemeClr val="dk1"/>
                        </a:solidFill>
                        <a:effectLst/>
                        <a:latin typeface="+mn-lt"/>
                        <a:ea typeface="+mn-ea"/>
                        <a:cs typeface="+mn-cs"/>
                      </a:endParaRPr>
                    </a:p>
                  </a:txBody>
                  <a:tcPr marL="90786" marR="90786" marT="45393" marB="45393" anchor="ctr">
                    <a:solidFill>
                      <a:schemeClr val="bg1">
                        <a:lumMod val="95000"/>
                      </a:schemeClr>
                    </a:solidFill>
                  </a:tcPr>
                </a:tc>
                <a:tc>
                  <a:txBody>
                    <a:bodyPr/>
                    <a:lstStyle/>
                    <a:p>
                      <a:pPr algn="ctr"/>
                      <a:r>
                        <a:rPr lang="en-US" sz="1200" b="0" i="0" dirty="0">
                          <a:solidFill>
                            <a:schemeClr val="tx1"/>
                          </a:solidFill>
                          <a:latin typeface="+mn-lt"/>
                          <a:ea typeface="ATT Aleck Sans Light" charset="0"/>
                          <a:cs typeface="ATT Aleck Sans" panose="020B0503020203020204" pitchFamily="34" charset="0"/>
                        </a:rPr>
                        <a:t>1,500 </a:t>
                      </a:r>
                      <a:r>
                        <a:rPr lang="en-US" sz="1200" kern="1200" dirty="0">
                          <a:solidFill>
                            <a:schemeClr val="dk1"/>
                          </a:solidFill>
                          <a:effectLst/>
                          <a:latin typeface="+mn-lt"/>
                          <a:ea typeface="+mn-ea"/>
                          <a:cs typeface="+mn-cs"/>
                        </a:rPr>
                        <a:t>events</a:t>
                      </a:r>
                    </a:p>
                  </a:txBody>
                  <a:tcPr marL="68090" marR="68090" marT="34045" marB="34045" anchor="ctr">
                    <a:solidFill>
                      <a:schemeClr val="bg1">
                        <a:lumMod val="95000"/>
                      </a:schemeClr>
                    </a:solidFill>
                  </a:tcPr>
                </a:tc>
                <a:tc>
                  <a:txBody>
                    <a:bodyPr/>
                    <a:lstStyle/>
                    <a:p>
                      <a:pPr algn="ctr"/>
                      <a:r>
                        <a:rPr lang="en-US" sz="1200" b="0" i="0" dirty="0">
                          <a:solidFill>
                            <a:schemeClr val="tx1"/>
                          </a:solidFill>
                          <a:latin typeface="+mn-lt"/>
                          <a:ea typeface="ATT Aleck Sans Light" charset="0"/>
                          <a:cs typeface="ATT Aleck Sans" panose="020B0503020203020204" pitchFamily="34" charset="0"/>
                        </a:rPr>
                        <a:t>1,500 events </a:t>
                      </a:r>
                      <a:r>
                        <a:rPr lang="en-US" sz="1200" b="0" i="0" dirty="0">
                          <a:solidFill>
                            <a:schemeClr val="tx1"/>
                          </a:solidFill>
                          <a:latin typeface="+mn-lt"/>
                          <a:cs typeface="ATT Aleck Sans" panose="020B0503020203020204" pitchFamily="34" charset="0"/>
                        </a:rPr>
                        <a:t>Rechargeable</a:t>
                      </a:r>
                    </a:p>
                  </a:txBody>
                  <a:tcPr marL="68090" marR="68090" marT="34045" marB="34045" anchor="ctr">
                    <a:solidFill>
                      <a:schemeClr val="bg1">
                        <a:lumMod val="95000"/>
                      </a:schemeClr>
                    </a:solidFill>
                  </a:tcPr>
                </a:tc>
                <a:extLst>
                  <a:ext uri="{0D108BD9-81ED-4DB2-BD59-A6C34878D82A}">
                    <a16:rowId xmlns:a16="http://schemas.microsoft.com/office/drawing/2014/main" val="10004"/>
                  </a:ext>
                </a:extLst>
              </a:tr>
              <a:tr h="320040">
                <a:tc>
                  <a:txBody>
                    <a:bodyPr/>
                    <a:lstStyle/>
                    <a:p>
                      <a:r>
                        <a:rPr lang="en-US" sz="1200" b="0" i="0" dirty="0">
                          <a:solidFill>
                            <a:schemeClr val="tx1"/>
                          </a:solidFill>
                          <a:latin typeface="+mn-lt"/>
                          <a:cs typeface="ATT Aleck Sans" panose="020B0503020203020204" pitchFamily="34" charset="0"/>
                        </a:rPr>
                        <a:t>Battery recharge temperature</a:t>
                      </a:r>
                    </a:p>
                  </a:txBody>
                  <a:tcPr marL="90786" marR="90786" marT="45393" marB="45393" anchor="c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0˚C — +45˚C (</a:t>
                      </a:r>
                      <a:r>
                        <a:rPr lang="en-CA" sz="1200" b="0" i="0" u="none" strike="noStrike" kern="1200" baseline="0" dirty="0">
                          <a:solidFill>
                            <a:schemeClr val="tx1"/>
                          </a:solidFill>
                          <a:latin typeface="+mn-lt"/>
                          <a:ea typeface="+mn-ea"/>
                          <a:cs typeface="ATT Aleck Sans" panose="020B0503020203020204" pitchFamily="34" charset="0"/>
                        </a:rPr>
                        <a:t>32° — +113° C)</a:t>
                      </a:r>
                      <a:endParaRPr lang="en-US" sz="1200" b="0" i="0" dirty="0">
                        <a:solidFill>
                          <a:schemeClr val="tx1"/>
                        </a:solidFill>
                        <a:latin typeface="+mn-lt"/>
                        <a:cs typeface="ATT Aleck Sans" panose="020B0503020203020204" pitchFamily="34" charset="0"/>
                      </a:endParaRPr>
                    </a:p>
                  </a:txBody>
                  <a:tcPr marL="90786" marR="90786" marT="45393" marB="45393" anchor="c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0˚C — +45˚C (</a:t>
                      </a:r>
                      <a:r>
                        <a:rPr lang="en-CA" sz="1200" b="0" i="0" u="none" strike="noStrike" kern="1200" baseline="0" dirty="0">
                          <a:solidFill>
                            <a:schemeClr val="tx1"/>
                          </a:solidFill>
                          <a:latin typeface="+mn-lt"/>
                          <a:ea typeface="+mn-ea"/>
                          <a:cs typeface="ATT Aleck Sans" panose="020B0503020203020204" pitchFamily="34" charset="0"/>
                        </a:rPr>
                        <a:t>32° — +113° C)</a:t>
                      </a:r>
                      <a:endParaRPr lang="en-US" sz="1200" b="0" i="0" dirty="0">
                        <a:solidFill>
                          <a:schemeClr val="tx1"/>
                        </a:solidFill>
                        <a:latin typeface="+mn-lt"/>
                        <a:cs typeface="ATT Aleck Sans" panose="020B0503020203020204" pitchFamily="34" charset="0"/>
                      </a:endParaRPr>
                    </a:p>
                  </a:txBody>
                  <a:tcPr marL="90786" marR="90786" marT="45393" marB="45393" anchor="ctr">
                    <a:solidFill>
                      <a:schemeClr val="bg1"/>
                    </a:solidFill>
                  </a:tcPr>
                </a:tc>
                <a:extLst>
                  <a:ext uri="{0D108BD9-81ED-4DB2-BD59-A6C34878D82A}">
                    <a16:rowId xmlns:a16="http://schemas.microsoft.com/office/drawing/2014/main" val="10005"/>
                  </a:ext>
                </a:extLst>
              </a:tr>
              <a:tr h="320040">
                <a:tc>
                  <a:txBody>
                    <a:bodyPr/>
                    <a:lstStyle/>
                    <a:p>
                      <a:r>
                        <a:rPr lang="en-US" sz="1200" b="0" i="0" dirty="0">
                          <a:solidFill>
                            <a:schemeClr val="tx1"/>
                          </a:solidFill>
                          <a:latin typeface="+mn-lt"/>
                          <a:cs typeface="ATT Aleck Sans" panose="020B0503020203020204" pitchFamily="34" charset="0"/>
                        </a:rPr>
                        <a:t>Enclosure</a:t>
                      </a:r>
                    </a:p>
                  </a:txBody>
                  <a:tcPr marL="90786" marR="90786" marT="45393" marB="45393" anchor="ctr">
                    <a:solidFill>
                      <a:schemeClr val="bg1">
                        <a:lumMod val="95000"/>
                      </a:schemeClr>
                    </a:solidFill>
                  </a:tcPr>
                </a:tc>
                <a:tc>
                  <a:txBody>
                    <a:bodyPr/>
                    <a:lstStyle/>
                    <a:p>
                      <a:pPr algn="ctr"/>
                      <a:r>
                        <a:rPr lang="en-US" sz="1200" b="0" i="0" dirty="0">
                          <a:solidFill>
                            <a:schemeClr val="tx1"/>
                          </a:solidFill>
                          <a:latin typeface="+mn-lt"/>
                          <a:cs typeface="ATT Aleck Sans" panose="020B0503020203020204" pitchFamily="34" charset="0"/>
                        </a:rPr>
                        <a:t>IP67</a:t>
                      </a:r>
                    </a:p>
                  </a:txBody>
                  <a:tcPr marL="90786" marR="90786" marT="45393" marB="45393" anchor="ctr">
                    <a:solidFill>
                      <a:schemeClr val="bg1">
                        <a:lumMod val="95000"/>
                      </a:schemeClr>
                    </a:solidFill>
                  </a:tcPr>
                </a:tc>
                <a:tc>
                  <a:txBody>
                    <a:bodyPr/>
                    <a:lstStyle/>
                    <a:p>
                      <a:pPr algn="ctr"/>
                      <a:r>
                        <a:rPr lang="en-US" sz="1200" b="0" i="0" dirty="0">
                          <a:solidFill>
                            <a:schemeClr val="tx1"/>
                          </a:solidFill>
                          <a:latin typeface="+mn-lt"/>
                          <a:cs typeface="ATT Aleck Sans" panose="020B0503020203020204" pitchFamily="34" charset="0"/>
                        </a:rPr>
                        <a:t>IP67</a:t>
                      </a:r>
                    </a:p>
                  </a:txBody>
                  <a:tcPr marL="90786" marR="90786" marT="45393" marB="45393" anchor="ctr">
                    <a:solidFill>
                      <a:schemeClr val="bg1">
                        <a:lumMod val="95000"/>
                      </a:schemeClr>
                    </a:solidFill>
                  </a:tcPr>
                </a:tc>
                <a:extLst>
                  <a:ext uri="{0D108BD9-81ED-4DB2-BD59-A6C34878D82A}">
                    <a16:rowId xmlns:a16="http://schemas.microsoft.com/office/drawing/2014/main" val="3272453202"/>
                  </a:ext>
                </a:extLst>
              </a:tr>
              <a:tr h="320040">
                <a:tc>
                  <a:txBody>
                    <a:bodyPr/>
                    <a:lstStyle/>
                    <a:p>
                      <a:r>
                        <a:rPr lang="en-US" sz="1200" b="0" i="0" dirty="0">
                          <a:solidFill>
                            <a:schemeClr val="tx1"/>
                          </a:solidFill>
                          <a:latin typeface="+mn-lt"/>
                          <a:cs typeface="ATT Aleck Sans" panose="020B0503020203020204" pitchFamily="34" charset="0"/>
                        </a:rPr>
                        <a:t>Power</a:t>
                      </a:r>
                      <a:r>
                        <a:rPr lang="en-US" sz="1200" b="0" i="0" baseline="0" dirty="0">
                          <a:solidFill>
                            <a:schemeClr val="tx1"/>
                          </a:solidFill>
                          <a:latin typeface="+mn-lt"/>
                          <a:cs typeface="ATT Aleck Sans" panose="020B0503020203020204" pitchFamily="34" charset="0"/>
                        </a:rPr>
                        <a:t> source</a:t>
                      </a:r>
                      <a:endParaRPr lang="en-US" sz="1200" b="0" i="0" dirty="0">
                        <a:solidFill>
                          <a:schemeClr val="tx1"/>
                        </a:solidFill>
                        <a:latin typeface="+mn-lt"/>
                        <a:cs typeface="ATT Aleck Sans" panose="020B0503020203020204" pitchFamily="34" charset="0"/>
                      </a:endParaRPr>
                    </a:p>
                  </a:txBody>
                  <a:tcPr marL="90786" marR="90786" marT="45393" marB="45393" anchor="ctr">
                    <a:solidFill>
                      <a:schemeClr val="bg1"/>
                    </a:solidFill>
                  </a:tcPr>
                </a:tc>
                <a:tc>
                  <a:txBody>
                    <a:bodyPr/>
                    <a:lstStyle/>
                    <a:p>
                      <a:pPr algn="ctr"/>
                      <a:r>
                        <a:rPr lang="en-US" sz="1200" kern="1200" dirty="0">
                          <a:solidFill>
                            <a:schemeClr val="dk1"/>
                          </a:solidFill>
                          <a:effectLst/>
                          <a:latin typeface="+mn-lt"/>
                          <a:ea typeface="+mn-ea"/>
                          <a:cs typeface="+mn-cs"/>
                        </a:rPr>
                        <a:t>Lithium-Polymer battery</a:t>
                      </a:r>
                    </a:p>
                  </a:txBody>
                  <a:tcPr marL="68090" marR="68090" marT="34045" marB="34045" anchor="ctr">
                    <a:solidFill>
                      <a:schemeClr val="bg1"/>
                    </a:solidFill>
                  </a:tcPr>
                </a:tc>
                <a:tc>
                  <a:txBody>
                    <a:bodyPr/>
                    <a:lstStyle/>
                    <a:p>
                      <a:pPr algn="ctr"/>
                      <a:r>
                        <a:rPr lang="en-US" sz="1200" kern="1200" dirty="0">
                          <a:solidFill>
                            <a:schemeClr val="dk1"/>
                          </a:solidFill>
                          <a:effectLst/>
                          <a:latin typeface="+mn-lt"/>
                          <a:ea typeface="+mn-ea"/>
                          <a:cs typeface="+mn-cs"/>
                        </a:rPr>
                        <a:t>Lithium-Polymer battery</a:t>
                      </a:r>
                    </a:p>
                  </a:txBody>
                  <a:tcPr marL="68090" marR="68090" marT="34045" marB="34045" anchor="ctr">
                    <a:solidFill>
                      <a:schemeClr val="bg1"/>
                    </a:solidFill>
                  </a:tcPr>
                </a:tc>
                <a:extLst>
                  <a:ext uri="{0D108BD9-81ED-4DB2-BD59-A6C34878D82A}">
                    <a16:rowId xmlns:a16="http://schemas.microsoft.com/office/drawing/2014/main" val="10006"/>
                  </a:ext>
                </a:extLst>
              </a:tr>
              <a:tr h="320040">
                <a:tc>
                  <a:txBody>
                    <a:bodyPr/>
                    <a:lstStyle/>
                    <a:p>
                      <a:r>
                        <a:rPr lang="en-US" sz="1200" b="0" i="0" dirty="0">
                          <a:solidFill>
                            <a:schemeClr val="tx1"/>
                          </a:solidFill>
                          <a:latin typeface="+mn-lt"/>
                          <a:cs typeface="ATT Aleck Sans" panose="020B0503020203020204" pitchFamily="34" charset="0"/>
                        </a:rPr>
                        <a:t>Built-in sensors</a:t>
                      </a:r>
                    </a:p>
                  </a:txBody>
                  <a:tcPr marL="90786" marR="90786" marT="45393" marB="45393" anchor="ctr">
                    <a:solidFill>
                      <a:schemeClr val="bg1">
                        <a:lumMod val="95000"/>
                      </a:schemeClr>
                    </a:solidFill>
                  </a:tcPr>
                </a:tc>
                <a:tc>
                  <a:txBody>
                    <a:bodyPr/>
                    <a:lstStyle/>
                    <a:p>
                      <a:pPr algn="ctr"/>
                      <a:r>
                        <a:rPr lang="en-US" sz="1200" b="0" i="0" dirty="0">
                          <a:solidFill>
                            <a:schemeClr val="tx1"/>
                          </a:solidFill>
                          <a:latin typeface="+mn-lt"/>
                          <a:cs typeface="ATT Aleck Sans" panose="020B0503020203020204" pitchFamily="34" charset="0"/>
                        </a:rPr>
                        <a:t>Temperature, Humidity, Light, Impact, Motion</a:t>
                      </a:r>
                    </a:p>
                  </a:txBody>
                  <a:tcPr marL="90786" marR="90786" marT="45393" marB="45393" anchor="ctr">
                    <a:solidFill>
                      <a:schemeClr val="bg1">
                        <a:lumMod val="95000"/>
                      </a:schemeClr>
                    </a:solidFill>
                  </a:tcPr>
                </a:tc>
                <a:tc>
                  <a:txBody>
                    <a:bodyPr/>
                    <a:lstStyle/>
                    <a:p>
                      <a:pPr algn="ctr"/>
                      <a:r>
                        <a:rPr lang="en-US" sz="1200" b="0" i="0" dirty="0">
                          <a:solidFill>
                            <a:schemeClr val="tx1"/>
                          </a:solidFill>
                          <a:latin typeface="+mn-lt"/>
                          <a:cs typeface="ATT Aleck Sans" panose="020B0503020203020204" pitchFamily="34" charset="0"/>
                        </a:rPr>
                        <a:t>Temperature, Humidity, Light, Impact, Motion</a:t>
                      </a:r>
                    </a:p>
                  </a:txBody>
                  <a:tcPr marL="90786" marR="90786" marT="45393" marB="45393" anchor="ctr">
                    <a:solidFill>
                      <a:schemeClr val="bg1">
                        <a:lumMod val="95000"/>
                      </a:schemeClr>
                    </a:solidFill>
                  </a:tcPr>
                </a:tc>
                <a:extLst>
                  <a:ext uri="{0D108BD9-81ED-4DB2-BD59-A6C34878D82A}">
                    <a16:rowId xmlns:a16="http://schemas.microsoft.com/office/drawing/2014/main" val="3406017190"/>
                  </a:ext>
                </a:extLst>
              </a:tr>
              <a:tr h="3200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Warranty</a:t>
                      </a:r>
                    </a:p>
                  </a:txBody>
                  <a:tcPr marL="90786" marR="90786" marT="45393" marB="45393" anchor="ctr">
                    <a:solidFill>
                      <a:schemeClr val="bg1"/>
                    </a:solidFill>
                  </a:tcPr>
                </a:tc>
                <a:tc>
                  <a:txBody>
                    <a:bodyPr/>
                    <a:lstStyle/>
                    <a:p>
                      <a:pPr algn="ctr"/>
                      <a:r>
                        <a:rPr lang="en-US" sz="1200" kern="1200" dirty="0">
                          <a:solidFill>
                            <a:schemeClr val="dk1"/>
                          </a:solidFill>
                          <a:effectLst/>
                          <a:latin typeface="+mn-lt"/>
                          <a:ea typeface="+mn-ea"/>
                          <a:cs typeface="+mn-cs"/>
                        </a:rPr>
                        <a:t>1 yr.</a:t>
                      </a:r>
                    </a:p>
                  </a:txBody>
                  <a:tcPr marL="90786" marR="90786" marT="45393" marB="45393" anchor="ctr">
                    <a:solidFill>
                      <a:schemeClr val="bg1"/>
                    </a:solidFill>
                  </a:tcPr>
                </a:tc>
                <a:tc>
                  <a:txBody>
                    <a:bodyPr/>
                    <a:lstStyle/>
                    <a:p>
                      <a:pPr algn="ctr"/>
                      <a:r>
                        <a:rPr lang="en-US" sz="1200" kern="1200" dirty="0">
                          <a:solidFill>
                            <a:schemeClr val="dk1"/>
                          </a:solidFill>
                          <a:effectLst/>
                          <a:latin typeface="+mn-lt"/>
                          <a:ea typeface="+mn-ea"/>
                          <a:cs typeface="+mn-cs"/>
                        </a:rPr>
                        <a:t>1 yr.</a:t>
                      </a:r>
                    </a:p>
                  </a:txBody>
                  <a:tcPr marL="90786" marR="90786" marT="45393" marB="45393" anchor="ctr">
                    <a:solidFill>
                      <a:schemeClr val="bg1"/>
                    </a:solidFill>
                  </a:tcPr>
                </a:tc>
                <a:extLst>
                  <a:ext uri="{0D108BD9-81ED-4DB2-BD59-A6C34878D82A}">
                    <a16:rowId xmlns:a16="http://schemas.microsoft.com/office/drawing/2014/main" val="10007"/>
                  </a:ext>
                </a:extLst>
              </a:tr>
              <a:tr h="320040">
                <a:tc>
                  <a:txBody>
                    <a:bodyPr/>
                    <a:lstStyle/>
                    <a:p>
                      <a:r>
                        <a:rPr lang="en-US" sz="1200" b="0" i="0" dirty="0">
                          <a:solidFill>
                            <a:schemeClr val="tx1"/>
                          </a:solidFill>
                          <a:latin typeface="+mn-lt"/>
                          <a:cs typeface="ATT Aleck Sans" panose="020B0503020203020204" pitchFamily="34" charset="0"/>
                        </a:rPr>
                        <a:t>Default transmission frequency</a:t>
                      </a:r>
                    </a:p>
                  </a:txBody>
                  <a:tcPr marL="90786" marR="90786" marT="45393" marB="45393" anchor="ctr">
                    <a:solidFill>
                      <a:schemeClr val="bg1">
                        <a:lumMod val="95000"/>
                      </a:schemeClr>
                    </a:solidFill>
                  </a:tcPr>
                </a:tc>
                <a:tc>
                  <a:txBody>
                    <a:bodyPr/>
                    <a:lstStyle/>
                    <a:p>
                      <a:pPr marL="91440" indent="-64008" algn="ctr">
                        <a:buFont typeface="Arial" panose="020B0604020202020204" pitchFamily="34" charset="0"/>
                        <a:buChar char="•"/>
                      </a:pPr>
                      <a:r>
                        <a:rPr lang="en-US" sz="1200" b="0" i="0" dirty="0">
                          <a:solidFill>
                            <a:schemeClr val="tx1"/>
                          </a:solidFill>
                          <a:latin typeface="+mn-lt"/>
                          <a:cs typeface="ATT Aleck Sans" panose="020B0503020203020204" pitchFamily="34" charset="0"/>
                        </a:rPr>
                        <a:t>Default: 1 ping in 24 hours</a:t>
                      </a:r>
                    </a:p>
                  </a:txBody>
                  <a:tcPr marL="90786" marR="90786" marT="45393" marB="45393" anchor="ctr">
                    <a:solidFill>
                      <a:schemeClr val="bg1">
                        <a:lumMod val="95000"/>
                      </a:schemeClr>
                    </a:solidFill>
                  </a:tcPr>
                </a:tc>
                <a:tc>
                  <a:txBody>
                    <a:bodyPr/>
                    <a:lstStyle/>
                    <a:p>
                      <a:pPr marL="171450" indent="-91440" algn="ctr">
                        <a:buFont typeface="Arial" panose="020B0604020202020204" pitchFamily="34" charset="0"/>
                        <a:buChar char="•"/>
                      </a:pPr>
                      <a:r>
                        <a:rPr lang="en-US" sz="1200" b="0" i="0" dirty="0">
                          <a:solidFill>
                            <a:schemeClr val="tx1"/>
                          </a:solidFill>
                          <a:latin typeface="+mn-lt"/>
                          <a:cs typeface="ATT Aleck Sans" panose="020B0503020203020204" pitchFamily="34" charset="0"/>
                        </a:rPr>
                        <a:t>Default: 1 ping in 24 hours</a:t>
                      </a:r>
                    </a:p>
                  </a:txBody>
                  <a:tcPr marL="90786" marR="90786" marT="45393" marB="45393" anchor="ctr">
                    <a:solidFill>
                      <a:schemeClr val="bg1">
                        <a:lumMod val="95000"/>
                      </a:schemeClr>
                    </a:solidFill>
                  </a:tcPr>
                </a:tc>
                <a:extLst>
                  <a:ext uri="{0D108BD9-81ED-4DB2-BD59-A6C34878D82A}">
                    <a16:rowId xmlns:a16="http://schemas.microsoft.com/office/drawing/2014/main" val="10008"/>
                  </a:ext>
                </a:extLst>
              </a:tr>
            </a:tbl>
          </a:graphicData>
        </a:graphic>
      </p:graphicFrame>
      <p:pic>
        <p:nvPicPr>
          <p:cNvPr id="30" name="Picture 29">
            <a:extLst>
              <a:ext uri="{FF2B5EF4-FFF2-40B4-BE49-F238E27FC236}">
                <a16:creationId xmlns:a16="http://schemas.microsoft.com/office/drawing/2014/main" id="{D222203F-AEE9-874D-8957-47F784C2C774}"/>
              </a:ext>
            </a:extLst>
          </p:cNvPr>
          <p:cNvPicPr>
            <a:picLocks noChangeAspect="1"/>
          </p:cNvPicPr>
          <p:nvPr/>
        </p:nvPicPr>
        <p:blipFill>
          <a:blip r:embed="rId2"/>
          <a:stretch>
            <a:fillRect/>
          </a:stretch>
        </p:blipFill>
        <p:spPr>
          <a:xfrm>
            <a:off x="8670951" y="759818"/>
            <a:ext cx="1546701" cy="979576"/>
          </a:xfrm>
          <a:prstGeom prst="rect">
            <a:avLst/>
          </a:prstGeom>
          <a:effectLst>
            <a:outerShdw blurRad="150316" dist="34925" dir="6346727" algn="tl" rotWithShape="0">
              <a:schemeClr val="bg1">
                <a:lumMod val="50000"/>
                <a:alpha val="38000"/>
              </a:schemeClr>
            </a:outerShdw>
          </a:effectLst>
        </p:spPr>
      </p:pic>
      <p:sp>
        <p:nvSpPr>
          <p:cNvPr id="31" name="Oval 30">
            <a:extLst>
              <a:ext uri="{FF2B5EF4-FFF2-40B4-BE49-F238E27FC236}">
                <a16:creationId xmlns:a16="http://schemas.microsoft.com/office/drawing/2014/main" id="{1924DCD9-D4C8-F447-AAAE-9EB41234F930}"/>
              </a:ext>
            </a:extLst>
          </p:cNvPr>
          <p:cNvSpPr/>
          <p:nvPr/>
        </p:nvSpPr>
        <p:spPr>
          <a:xfrm>
            <a:off x="4487073" y="316391"/>
            <a:ext cx="1791759" cy="1791759"/>
          </a:xfrm>
          <a:prstGeom prst="ellipse">
            <a:avLst/>
          </a:prstGeom>
          <a:solidFill>
            <a:schemeClr val="bg1">
              <a:lumMod val="95000"/>
            </a:schemeClr>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29" name="Picture 28">
            <a:extLst>
              <a:ext uri="{FF2B5EF4-FFF2-40B4-BE49-F238E27FC236}">
                <a16:creationId xmlns:a16="http://schemas.microsoft.com/office/drawing/2014/main" id="{C1D82B3D-7E40-444B-AD28-360EAF4033CB}"/>
              </a:ext>
            </a:extLst>
          </p:cNvPr>
          <p:cNvPicPr>
            <a:picLocks noChangeAspect="1"/>
          </p:cNvPicPr>
          <p:nvPr/>
        </p:nvPicPr>
        <p:blipFill>
          <a:blip r:embed="rId3"/>
          <a:srcRect/>
          <a:stretch/>
        </p:blipFill>
        <p:spPr>
          <a:xfrm>
            <a:off x="4521999" y="893908"/>
            <a:ext cx="1791759" cy="845486"/>
          </a:xfrm>
          <a:prstGeom prst="rect">
            <a:avLst/>
          </a:prstGeom>
          <a:effectLst>
            <a:outerShdw blurRad="150316" dist="34925" dir="6346727" algn="tl" rotWithShape="0">
              <a:schemeClr val="bg1">
                <a:lumMod val="50000"/>
                <a:alpha val="38000"/>
              </a:schemeClr>
            </a:outerShdw>
          </a:effectLst>
        </p:spPr>
      </p:pic>
    </p:spTree>
    <p:extLst>
      <p:ext uri="{BB962C8B-B14F-4D97-AF65-F5344CB8AC3E}">
        <p14:creationId xmlns:p14="http://schemas.microsoft.com/office/powerpoint/2010/main" val="751152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12</a:t>
            </a:fld>
            <a:r>
              <a:rPr lang="en-US"/>
              <a:t> </a:t>
            </a:r>
          </a:p>
        </p:txBody>
      </p:sp>
      <p:sp>
        <p:nvSpPr>
          <p:cNvPr id="9" name="Title">
            <a:extLst>
              <a:ext uri="{FF2B5EF4-FFF2-40B4-BE49-F238E27FC236}">
                <a16:creationId xmlns:a16="http://schemas.microsoft.com/office/drawing/2014/main" id="{134D52B7-494B-6146-877F-672149377712}"/>
              </a:ext>
            </a:extLst>
          </p:cNvPr>
          <p:cNvSpPr txBox="1">
            <a:spLocks/>
          </p:cNvSpPr>
          <p:nvPr/>
        </p:nvSpPr>
        <p:spPr>
          <a:xfrm>
            <a:off x="329270" y="283465"/>
            <a:ext cx="11742472" cy="294052"/>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spcAft>
                <a:spcPts val="0"/>
              </a:spcAft>
              <a:buNone/>
              <a:defRPr sz="2400" b="0" i="0" kern="1200">
                <a:solidFill>
                  <a:schemeClr val="tx1"/>
                </a:solidFill>
                <a:latin typeface="ATT Aleck Sans Medium" panose="020B0503020203020204" pitchFamily="34" charset="0"/>
                <a:ea typeface="+mj-ea"/>
                <a:cs typeface="ATT Aleck Sans Medium" panose="020B0503020203020204" pitchFamily="34" charset="0"/>
              </a:defRPr>
            </a:lvl1pPr>
          </a:lstStyle>
          <a:p>
            <a:pPr>
              <a:lnSpc>
                <a:spcPts val="2400"/>
              </a:lnSpc>
            </a:pPr>
            <a:r>
              <a:rPr lang="en-US" dirty="0">
                <a:ea typeface="ATT Aleck Sans Light" charset="0"/>
              </a:rPr>
              <a:t>Implementation Requirements</a:t>
            </a:r>
          </a:p>
        </p:txBody>
      </p:sp>
      <p:sp>
        <p:nvSpPr>
          <p:cNvPr id="11" name="TextBox 10">
            <a:extLst>
              <a:ext uri="{FF2B5EF4-FFF2-40B4-BE49-F238E27FC236}">
                <a16:creationId xmlns:a16="http://schemas.microsoft.com/office/drawing/2014/main" id="{63142F57-C933-6845-A850-043F7284FDB6}"/>
              </a:ext>
            </a:extLst>
          </p:cNvPr>
          <p:cNvSpPr txBox="1"/>
          <p:nvPr/>
        </p:nvSpPr>
        <p:spPr>
          <a:xfrm>
            <a:off x="596499" y="3712810"/>
            <a:ext cx="3568147" cy="1431235"/>
          </a:xfrm>
          <a:prstGeom prst="rect">
            <a:avLst/>
          </a:prstGeom>
          <a:noFill/>
        </p:spPr>
        <p:txBody>
          <a:bodyPr wrap="square" lIns="0" tIns="0" rIns="0" bIns="0" rtlCol="0" anchor="t">
            <a:normAutofit/>
          </a:bodyPr>
          <a:lstStyle/>
          <a:p>
            <a:pPr marL="114117" lvl="1" indent="-342900">
              <a:lnSpc>
                <a:spcPts val="2600"/>
              </a:lnSpc>
            </a:pPr>
            <a:r>
              <a:rPr lang="en-US" dirty="0">
                <a:solidFill>
                  <a:schemeClr val="tx2"/>
                </a:solidFill>
                <a:latin typeface="+mj-lt"/>
                <a:ea typeface="ATT Aleck Sans Light" charset="0"/>
                <a:cs typeface="ATT Aleck Sans Light" charset="0"/>
              </a:rPr>
              <a:t>Machinery or high-value asset</a:t>
            </a:r>
          </a:p>
          <a:p>
            <a:pPr marL="0" lvl="1" indent="-228783"/>
            <a:r>
              <a:rPr lang="en-CA" sz="1400" dirty="0">
                <a:ea typeface="ATT Aleck Sans Light" charset="0"/>
                <a:cs typeface="ATT Aleck Sans Light" charset="0"/>
              </a:rPr>
              <a:t>Asset Tracker mounted on the equipment that you would like to track.</a:t>
            </a:r>
          </a:p>
          <a:p>
            <a:pPr marL="0" lvl="1" indent="-228783"/>
            <a:endParaRPr lang="en-CA" sz="1400" dirty="0">
              <a:ea typeface="ATT Aleck Sans Light" charset="0"/>
              <a:cs typeface="ATT Aleck Sans Light" charset="0"/>
            </a:endParaRPr>
          </a:p>
          <a:p>
            <a:pPr marL="0" lvl="2" indent="-366"/>
            <a:r>
              <a:rPr lang="en-CA" sz="1400" dirty="0">
                <a:ea typeface="ATT Aleck Sans Light" charset="0"/>
                <a:cs typeface="ATT Aleck Sans Light" charset="0"/>
              </a:rPr>
              <a:t>Covertly installed on the asset using double-sided tape or screws.</a:t>
            </a:r>
            <a:endParaRPr lang="en-US" sz="1400" dirty="0"/>
          </a:p>
        </p:txBody>
      </p:sp>
      <p:sp>
        <p:nvSpPr>
          <p:cNvPr id="15" name="TextBox 14">
            <a:extLst>
              <a:ext uri="{FF2B5EF4-FFF2-40B4-BE49-F238E27FC236}">
                <a16:creationId xmlns:a16="http://schemas.microsoft.com/office/drawing/2014/main" id="{8671CE60-EDD2-3D45-B0BE-C9DC5E01E210}"/>
              </a:ext>
            </a:extLst>
          </p:cNvPr>
          <p:cNvSpPr txBox="1"/>
          <p:nvPr/>
        </p:nvSpPr>
        <p:spPr>
          <a:xfrm>
            <a:off x="7030941" y="3776920"/>
            <a:ext cx="4289729" cy="1745527"/>
          </a:xfrm>
          <a:prstGeom prst="rect">
            <a:avLst/>
          </a:prstGeom>
          <a:noFill/>
        </p:spPr>
        <p:txBody>
          <a:bodyPr vert="horz" wrap="square" lIns="0" tIns="0" rIns="0" bIns="0" rtlCol="0" anchor="t" anchorCtr="0">
            <a:noAutofit/>
          </a:bodyPr>
          <a:lstStyle/>
          <a:p>
            <a:pPr marL="0" lvl="2"/>
            <a:r>
              <a:rPr lang="en-US" dirty="0">
                <a:solidFill>
                  <a:schemeClr val="tx2"/>
                </a:solidFill>
                <a:ea typeface="ATT Aleck Sans Light" charset="0"/>
                <a:cs typeface="ATT Aleck Sans Light" charset="0"/>
              </a:rPr>
              <a:t>Office Back-end</a:t>
            </a:r>
          </a:p>
          <a:p>
            <a:pPr marL="0" lvl="2"/>
            <a:r>
              <a:rPr lang="en-US" sz="1400" dirty="0">
                <a:ea typeface="ATT Aleck Sans Light" charset="0"/>
                <a:cs typeface="ATT Aleck Sans Light" charset="0"/>
              </a:rPr>
              <a:t>Unlimited AT&amp;T Fleet Complete user accounts.</a:t>
            </a:r>
          </a:p>
          <a:p>
            <a:pPr marL="0" lvl="2"/>
            <a:endParaRPr lang="en-US" sz="1400" dirty="0">
              <a:ea typeface="ATT Aleck Sans Light" charset="0"/>
              <a:cs typeface="ATT Aleck Sans Light" charset="0"/>
            </a:endParaRPr>
          </a:p>
          <a:p>
            <a:pPr marL="0" lvl="2"/>
            <a:r>
              <a:rPr lang="en-US" sz="1400" dirty="0">
                <a:ea typeface="ATT Aleck Sans Light" charset="0"/>
                <a:cs typeface="ATT Aleck Sans Light" charset="0"/>
              </a:rPr>
              <a:t>Browser-based or Desktop-based.</a:t>
            </a:r>
          </a:p>
          <a:p>
            <a:pPr marL="0" lvl="2"/>
            <a:endParaRPr lang="en-US" sz="1400" dirty="0">
              <a:ea typeface="ATT Aleck Sans Light" charset="0"/>
              <a:cs typeface="ATT Aleck Sans Light" charset="0"/>
            </a:endParaRPr>
          </a:p>
          <a:p>
            <a:pPr marL="0" lvl="2"/>
            <a:r>
              <a:rPr lang="en-US" sz="1400" dirty="0">
                <a:ea typeface="ATT Aleck Sans Light" charset="0"/>
                <a:cs typeface="ATT Aleck Sans Light" charset="0"/>
              </a:rPr>
              <a:t>Unlimited complementary training is recommended.</a:t>
            </a:r>
          </a:p>
        </p:txBody>
      </p:sp>
      <p:pic>
        <p:nvPicPr>
          <p:cNvPr id="17" name="Picture 16">
            <a:extLst>
              <a:ext uri="{FF2B5EF4-FFF2-40B4-BE49-F238E27FC236}">
                <a16:creationId xmlns:a16="http://schemas.microsoft.com/office/drawing/2014/main" id="{8549B43A-78C4-2147-BA03-C6FC079FC349}"/>
              </a:ext>
            </a:extLst>
          </p:cNvPr>
          <p:cNvPicPr>
            <a:picLocks noChangeAspect="1"/>
          </p:cNvPicPr>
          <p:nvPr/>
        </p:nvPicPr>
        <p:blipFill rotWithShape="1">
          <a:blip r:embed="rId3"/>
          <a:srcRect l="23517"/>
          <a:stretch/>
        </p:blipFill>
        <p:spPr>
          <a:xfrm>
            <a:off x="352518" y="1461206"/>
            <a:ext cx="2639160" cy="1628283"/>
          </a:xfrm>
          <a:prstGeom prst="rect">
            <a:avLst/>
          </a:prstGeom>
          <a:effectLst>
            <a:outerShdw blurRad="150316" dist="34925" dir="6346727" algn="tl" rotWithShape="0">
              <a:schemeClr val="bg1">
                <a:lumMod val="50000"/>
                <a:alpha val="38000"/>
              </a:schemeClr>
            </a:outerShdw>
          </a:effectLst>
        </p:spPr>
      </p:pic>
      <p:pic>
        <p:nvPicPr>
          <p:cNvPr id="16" name="Picture 15">
            <a:extLst>
              <a:ext uri="{FF2B5EF4-FFF2-40B4-BE49-F238E27FC236}">
                <a16:creationId xmlns:a16="http://schemas.microsoft.com/office/drawing/2014/main" id="{EC273919-582D-7640-9CD3-5477662B8719}"/>
              </a:ext>
            </a:extLst>
          </p:cNvPr>
          <p:cNvPicPr>
            <a:picLocks noChangeAspect="1"/>
          </p:cNvPicPr>
          <p:nvPr/>
        </p:nvPicPr>
        <p:blipFill>
          <a:blip r:embed="rId4"/>
          <a:stretch>
            <a:fillRect/>
          </a:stretch>
        </p:blipFill>
        <p:spPr>
          <a:xfrm>
            <a:off x="2560147" y="1769615"/>
            <a:ext cx="2163831" cy="1370424"/>
          </a:xfrm>
          <a:prstGeom prst="rect">
            <a:avLst/>
          </a:prstGeom>
          <a:effectLst>
            <a:outerShdw blurRad="150316" dist="34925" dir="6346727" algn="tl" rotWithShape="0">
              <a:schemeClr val="bg1">
                <a:lumMod val="50000"/>
                <a:alpha val="38000"/>
              </a:schemeClr>
            </a:outerShdw>
          </a:effectLst>
        </p:spPr>
      </p:pic>
      <p:grpSp>
        <p:nvGrpSpPr>
          <p:cNvPr id="19" name="Group 18">
            <a:extLst>
              <a:ext uri="{FF2B5EF4-FFF2-40B4-BE49-F238E27FC236}">
                <a16:creationId xmlns:a16="http://schemas.microsoft.com/office/drawing/2014/main" id="{C8D67E05-A474-E24B-9101-73AA5210D92F}"/>
              </a:ext>
            </a:extLst>
          </p:cNvPr>
          <p:cNvGrpSpPr/>
          <p:nvPr/>
        </p:nvGrpSpPr>
        <p:grpSpPr>
          <a:xfrm>
            <a:off x="7571215" y="993186"/>
            <a:ext cx="3256723" cy="2598503"/>
            <a:chOff x="8851295" y="1668978"/>
            <a:chExt cx="2721808" cy="2171700"/>
          </a:xfrm>
          <a:effectLst>
            <a:outerShdw blurRad="223688" dist="99913" dir="11720789" sx="97000" sy="97000" rotWithShape="0">
              <a:prstClr val="black">
                <a:alpha val="22328"/>
              </a:prstClr>
            </a:outerShdw>
          </a:effectLst>
        </p:grpSpPr>
        <p:pic>
          <p:nvPicPr>
            <p:cNvPr id="20" name="Picture 19">
              <a:extLst>
                <a:ext uri="{FF2B5EF4-FFF2-40B4-BE49-F238E27FC236}">
                  <a16:creationId xmlns:a16="http://schemas.microsoft.com/office/drawing/2014/main" id="{C0677269-27A1-6D4C-B650-B665A7C263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0133" y="1778470"/>
              <a:ext cx="2496762" cy="1571377"/>
            </a:xfrm>
            <a:prstGeom prst="rect">
              <a:avLst/>
            </a:prstGeom>
          </p:spPr>
        </p:pic>
        <p:pic>
          <p:nvPicPr>
            <p:cNvPr id="21" name="Picture 20">
              <a:extLst>
                <a:ext uri="{FF2B5EF4-FFF2-40B4-BE49-F238E27FC236}">
                  <a16:creationId xmlns:a16="http://schemas.microsoft.com/office/drawing/2014/main" id="{CAD6E7E5-4B18-9242-9356-B3CE347D2FC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51295" y="1668978"/>
              <a:ext cx="2721808" cy="2171700"/>
            </a:xfrm>
            <a:prstGeom prst="rect">
              <a:avLst/>
            </a:prstGeom>
          </p:spPr>
        </p:pic>
      </p:grpSp>
    </p:spTree>
    <p:extLst>
      <p:ext uri="{BB962C8B-B14F-4D97-AF65-F5344CB8AC3E}">
        <p14:creationId xmlns:p14="http://schemas.microsoft.com/office/powerpoint/2010/main" val="4188631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2328D-005E-AB46-A35F-D471067EBEBD}"/>
              </a:ext>
            </a:extLst>
          </p:cNvPr>
          <p:cNvSpPr>
            <a:spLocks noGrp="1"/>
          </p:cNvSpPr>
          <p:nvPr>
            <p:ph type="title"/>
          </p:nvPr>
        </p:nvSpPr>
        <p:spPr>
          <a:xfrm>
            <a:off x="292684" y="246888"/>
            <a:ext cx="8543203" cy="2511058"/>
          </a:xfrm>
        </p:spPr>
        <p:txBody>
          <a:bodyPr/>
          <a:lstStyle/>
          <a:p>
            <a:r>
              <a:rPr lang="en-US" dirty="0"/>
              <a:t>Unique Applications Use Case</a:t>
            </a:r>
          </a:p>
        </p:txBody>
      </p:sp>
      <p:sp>
        <p:nvSpPr>
          <p:cNvPr id="4" name="Slide Number Placeholder 3">
            <a:extLst>
              <a:ext uri="{FF2B5EF4-FFF2-40B4-BE49-F238E27FC236}">
                <a16:creationId xmlns:a16="http://schemas.microsoft.com/office/drawing/2014/main" id="{9D836CCC-37EC-7F41-A31D-A755257C2F6D}"/>
              </a:ext>
            </a:extLst>
          </p:cNvPr>
          <p:cNvSpPr>
            <a:spLocks noGrp="1"/>
          </p:cNvSpPr>
          <p:nvPr>
            <p:ph type="sldNum" sz="quarter" idx="13"/>
          </p:nvPr>
        </p:nvSpPr>
        <p:spPr/>
        <p:txBody>
          <a:bodyPr/>
          <a:lstStyle/>
          <a:p>
            <a:fld id="{836F99F2-BFF6-8546-8FBC-E8CB3F915AF8}" type="slidenum">
              <a:rPr lang="en-US" smtClean="0"/>
              <a:t>13</a:t>
            </a:fld>
            <a:endParaRPr lang="en-US"/>
          </a:p>
        </p:txBody>
      </p:sp>
    </p:spTree>
    <p:extLst>
      <p:ext uri="{BB962C8B-B14F-4D97-AF65-F5344CB8AC3E}">
        <p14:creationId xmlns:p14="http://schemas.microsoft.com/office/powerpoint/2010/main" val="615919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40893" y="778070"/>
            <a:ext cx="11510213" cy="5469236"/>
          </a:xfrm>
          <a:prstGeom prst="rect">
            <a:avLst/>
          </a:prstGeom>
          <a:pattFill prst="ltDnDiag">
            <a:fgClr>
              <a:schemeClr val="bg1">
                <a:lumMod val="95000"/>
              </a:schemeClr>
            </a:fgClr>
            <a:bgClr>
              <a:schemeClr val="bg1"/>
            </a:bgClr>
          </a:patt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18" name="Picture Placeholder 19">
            <a:extLst>
              <a:ext uri="{FF2B5EF4-FFF2-40B4-BE49-F238E27FC236}">
                <a16:creationId xmlns:a16="http://schemas.microsoft.com/office/drawing/2014/main" id="{6E106575-2F54-414D-AB3C-65F8517EBF7C}"/>
              </a:ext>
            </a:extLst>
          </p:cNvPr>
          <p:cNvPicPr>
            <a:picLocks noChangeAspect="1"/>
          </p:cNvPicPr>
          <p:nvPr/>
        </p:nvPicPr>
        <p:blipFill>
          <a:blip r:embed="rId3"/>
          <a:srcRect/>
          <a:stretch/>
        </p:blipFill>
        <p:spPr>
          <a:xfrm>
            <a:off x="4929423" y="913671"/>
            <a:ext cx="6794683" cy="3822009"/>
          </a:xfrm>
          <a:prstGeom prst="rect">
            <a:avLst/>
          </a:prstGeom>
        </p:spPr>
      </p:pic>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14</a:t>
            </a:fld>
            <a:r>
              <a:rPr lang="en-US"/>
              <a:t> </a:t>
            </a:r>
          </a:p>
        </p:txBody>
      </p:sp>
      <p:sp>
        <p:nvSpPr>
          <p:cNvPr id="9" name="Title">
            <a:extLst>
              <a:ext uri="{FF2B5EF4-FFF2-40B4-BE49-F238E27FC236}">
                <a16:creationId xmlns:a16="http://schemas.microsoft.com/office/drawing/2014/main" id="{134D52B7-494B-6146-877F-672149377712}"/>
              </a:ext>
            </a:extLst>
          </p:cNvPr>
          <p:cNvSpPr txBox="1">
            <a:spLocks/>
          </p:cNvSpPr>
          <p:nvPr/>
        </p:nvSpPr>
        <p:spPr>
          <a:xfrm>
            <a:off x="329270" y="283465"/>
            <a:ext cx="11742472" cy="294052"/>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spcAft>
                <a:spcPts val="0"/>
              </a:spcAft>
              <a:buNone/>
              <a:defRPr sz="2400" b="0" i="0" kern="1200">
                <a:solidFill>
                  <a:schemeClr val="tx1"/>
                </a:solidFill>
                <a:latin typeface="ATT Aleck Sans Medium" panose="020B0503020203020204" pitchFamily="34" charset="0"/>
                <a:ea typeface="+mj-ea"/>
                <a:cs typeface="ATT Aleck Sans Medium" panose="020B0503020203020204" pitchFamily="34" charset="0"/>
              </a:defRPr>
            </a:lvl1pPr>
          </a:lstStyle>
          <a:p>
            <a:pPr>
              <a:lnSpc>
                <a:spcPts val="2400"/>
              </a:lnSpc>
            </a:pPr>
            <a:r>
              <a:rPr lang="en-US" dirty="0">
                <a:ea typeface="ATT Aleck Sans Light" charset="0"/>
              </a:rPr>
              <a:t>Public Safety</a:t>
            </a:r>
          </a:p>
        </p:txBody>
      </p:sp>
      <p:sp>
        <p:nvSpPr>
          <p:cNvPr id="11" name="TextBox 10">
            <a:extLst>
              <a:ext uri="{FF2B5EF4-FFF2-40B4-BE49-F238E27FC236}">
                <a16:creationId xmlns:a16="http://schemas.microsoft.com/office/drawing/2014/main" id="{63142F57-C933-6845-A850-043F7284FDB6}"/>
              </a:ext>
            </a:extLst>
          </p:cNvPr>
          <p:cNvSpPr txBox="1"/>
          <p:nvPr/>
        </p:nvSpPr>
        <p:spPr>
          <a:xfrm>
            <a:off x="515519" y="963958"/>
            <a:ext cx="3649127" cy="1432042"/>
          </a:xfrm>
          <a:prstGeom prst="rect">
            <a:avLst/>
          </a:prstGeom>
          <a:noFill/>
        </p:spPr>
        <p:txBody>
          <a:bodyPr wrap="square" lIns="0" tIns="0" rIns="0" bIns="0" rtlCol="0" anchor="t">
            <a:noAutofit/>
          </a:bodyPr>
          <a:lstStyle/>
          <a:p>
            <a:pPr>
              <a:spcAft>
                <a:spcPts val="600"/>
              </a:spcAft>
            </a:pPr>
            <a:r>
              <a:rPr lang="en-US" dirty="0">
                <a:solidFill>
                  <a:schemeClr val="tx2"/>
                </a:solidFill>
                <a:latin typeface="+mj-lt"/>
                <a:ea typeface="ATT Aleck Sans Light" charset="0"/>
                <a:cs typeface="ATT Aleck Sans Light" charset="0"/>
              </a:rPr>
              <a:t>AT1 Solar</a:t>
            </a:r>
          </a:p>
          <a:p>
            <a:pPr marL="182880" indent="-182880">
              <a:spcBef>
                <a:spcPts val="800"/>
              </a:spcBef>
              <a:buClrTx/>
              <a:buFont typeface="Arial" panose="020B0604020202020204" pitchFamily="34" charset="0"/>
              <a:buChar char="•"/>
            </a:pPr>
            <a:r>
              <a:rPr lang="en-US" sz="1200" dirty="0">
                <a:ea typeface="ATT Aleck Sans Light" charset="0"/>
                <a:cs typeface="ATT Aleck Sans Light" charset="0"/>
              </a:rPr>
              <a:t>Notifications of forgotten equipment at a site</a:t>
            </a:r>
          </a:p>
          <a:p>
            <a:pPr marL="182880" indent="-182880">
              <a:spcBef>
                <a:spcPts val="800"/>
              </a:spcBef>
              <a:buClrTx/>
              <a:buFont typeface="Arial" panose="020B0604020202020204" pitchFamily="34" charset="0"/>
              <a:buChar char="•"/>
            </a:pPr>
            <a:r>
              <a:rPr lang="en-US" sz="1200" dirty="0">
                <a:ea typeface="ATT Aleck Sans Light" charset="0"/>
                <a:cs typeface="ATT Aleck Sans Light" charset="0"/>
              </a:rPr>
              <a:t>Alerts to sensitive equipment being tilted or dislodged during transport</a:t>
            </a:r>
          </a:p>
          <a:p>
            <a:pPr marL="182880" indent="-182880">
              <a:spcBef>
                <a:spcPts val="800"/>
              </a:spcBef>
              <a:buClrTx/>
              <a:buFont typeface="Arial" panose="020B0604020202020204" pitchFamily="34" charset="0"/>
              <a:buChar char="•"/>
            </a:pPr>
            <a:r>
              <a:rPr lang="en-US" sz="1200" dirty="0">
                <a:ea typeface="ATT Aleck Sans Light" charset="0"/>
                <a:cs typeface="ATT Aleck Sans Light" charset="0"/>
              </a:rPr>
              <a:t>Onsite departure equipment inventory sign off</a:t>
            </a:r>
          </a:p>
        </p:txBody>
      </p:sp>
      <p:sp>
        <p:nvSpPr>
          <p:cNvPr id="23" name="Oval 22">
            <a:extLst>
              <a:ext uri="{FF2B5EF4-FFF2-40B4-BE49-F238E27FC236}">
                <a16:creationId xmlns:a16="http://schemas.microsoft.com/office/drawing/2014/main" id="{91EEBA7A-108D-2145-B940-98DAA992E27E}"/>
              </a:ext>
            </a:extLst>
          </p:cNvPr>
          <p:cNvSpPr/>
          <p:nvPr/>
        </p:nvSpPr>
        <p:spPr>
          <a:xfrm>
            <a:off x="515519" y="2764755"/>
            <a:ext cx="1791759" cy="1791759"/>
          </a:xfrm>
          <a:prstGeom prst="ellipse">
            <a:avLst/>
          </a:prstGeom>
          <a:solidFill>
            <a:schemeClr val="bg1">
              <a:lumMod val="95000"/>
            </a:schemeClr>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24" name="Picture 23">
            <a:extLst>
              <a:ext uri="{FF2B5EF4-FFF2-40B4-BE49-F238E27FC236}">
                <a16:creationId xmlns:a16="http://schemas.microsoft.com/office/drawing/2014/main" id="{ED2B5939-33CF-0B46-B174-000A86251292}"/>
              </a:ext>
            </a:extLst>
          </p:cNvPr>
          <p:cNvPicPr>
            <a:picLocks noChangeAspect="1"/>
          </p:cNvPicPr>
          <p:nvPr/>
        </p:nvPicPr>
        <p:blipFill>
          <a:blip r:embed="rId4"/>
          <a:stretch>
            <a:fillRect/>
          </a:stretch>
        </p:blipFill>
        <p:spPr>
          <a:xfrm>
            <a:off x="614415" y="3208182"/>
            <a:ext cx="1546701" cy="979576"/>
          </a:xfrm>
          <a:prstGeom prst="rect">
            <a:avLst/>
          </a:prstGeom>
          <a:effectLst>
            <a:outerShdw blurRad="150316" dist="34925" dir="6346727" algn="tl" rotWithShape="0">
              <a:schemeClr val="bg1">
                <a:lumMod val="50000"/>
                <a:alpha val="38000"/>
              </a:schemeClr>
            </a:outerShdw>
          </a:effectLst>
        </p:spPr>
      </p:pic>
    </p:spTree>
    <p:extLst>
      <p:ext uri="{BB962C8B-B14F-4D97-AF65-F5344CB8AC3E}">
        <p14:creationId xmlns:p14="http://schemas.microsoft.com/office/powerpoint/2010/main" val="2240670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Rounded Rectangle 1">
            <a:extLst>
              <a:ext uri="{FF2B5EF4-FFF2-40B4-BE49-F238E27FC236}">
                <a16:creationId xmlns:a16="http://schemas.microsoft.com/office/drawing/2014/main" id="{2CC8B605-FD21-0149-8F8F-9A4455790C84}"/>
              </a:ext>
            </a:extLst>
          </p:cNvPr>
          <p:cNvSpPr/>
          <p:nvPr/>
        </p:nvSpPr>
        <p:spPr>
          <a:xfrm>
            <a:off x="515520" y="2991127"/>
            <a:ext cx="3430316" cy="1744553"/>
          </a:xfrm>
          <a:prstGeom prst="roundRect">
            <a:avLst>
              <a:gd name="adj" fmla="val 10176"/>
            </a:avLst>
          </a:prstGeom>
          <a:solidFill>
            <a:schemeClr val="bg1">
              <a:lumMod val="95000"/>
            </a:schemeClr>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13" name="Picture Placeholder 10">
            <a:extLst>
              <a:ext uri="{FF2B5EF4-FFF2-40B4-BE49-F238E27FC236}">
                <a16:creationId xmlns:a16="http://schemas.microsoft.com/office/drawing/2014/main" id="{D05EDB07-A00E-8944-8C74-C4AAB1965841}"/>
              </a:ext>
            </a:extLst>
          </p:cNvPr>
          <p:cNvPicPr>
            <a:picLocks noChangeAspect="1"/>
          </p:cNvPicPr>
          <p:nvPr/>
        </p:nvPicPr>
        <p:blipFill>
          <a:blip r:embed="rId3"/>
          <a:srcRect/>
          <a:stretch/>
        </p:blipFill>
        <p:spPr>
          <a:xfrm>
            <a:off x="4928616" y="914400"/>
            <a:ext cx="6794683" cy="3822009"/>
          </a:xfrm>
          <a:prstGeom prst="rect">
            <a:avLst/>
          </a:prstGeom>
          <a:solidFill>
            <a:schemeClr val="bg2"/>
          </a:solidFill>
        </p:spPr>
      </p:pic>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15</a:t>
            </a:fld>
            <a:r>
              <a:rPr lang="en-US"/>
              <a:t> </a:t>
            </a:r>
          </a:p>
        </p:txBody>
      </p:sp>
      <p:sp>
        <p:nvSpPr>
          <p:cNvPr id="9" name="Title">
            <a:extLst>
              <a:ext uri="{FF2B5EF4-FFF2-40B4-BE49-F238E27FC236}">
                <a16:creationId xmlns:a16="http://schemas.microsoft.com/office/drawing/2014/main" id="{134D52B7-494B-6146-877F-672149377712}"/>
              </a:ext>
            </a:extLst>
          </p:cNvPr>
          <p:cNvSpPr txBox="1">
            <a:spLocks/>
          </p:cNvSpPr>
          <p:nvPr/>
        </p:nvSpPr>
        <p:spPr>
          <a:xfrm>
            <a:off x="329270" y="283465"/>
            <a:ext cx="11742472" cy="294052"/>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spcAft>
                <a:spcPts val="0"/>
              </a:spcAft>
              <a:buNone/>
              <a:defRPr sz="2400" b="0" i="0" kern="1200">
                <a:solidFill>
                  <a:schemeClr val="tx1"/>
                </a:solidFill>
                <a:latin typeface="ATT Aleck Sans Medium" panose="020B0503020203020204" pitchFamily="34" charset="0"/>
                <a:ea typeface="+mj-ea"/>
                <a:cs typeface="ATT Aleck Sans Medium" panose="020B0503020203020204" pitchFamily="34" charset="0"/>
              </a:defRPr>
            </a:lvl1pPr>
          </a:lstStyle>
          <a:p>
            <a:pPr>
              <a:lnSpc>
                <a:spcPts val="2400"/>
              </a:lnSpc>
            </a:pPr>
            <a:r>
              <a:rPr lang="en-US" dirty="0">
                <a:ea typeface="ATT Aleck Sans Light" charset="0"/>
              </a:rPr>
              <a:t>Heavy Duty Equipment</a:t>
            </a:r>
          </a:p>
        </p:txBody>
      </p:sp>
      <p:sp>
        <p:nvSpPr>
          <p:cNvPr id="11" name="TextBox 10">
            <a:extLst>
              <a:ext uri="{FF2B5EF4-FFF2-40B4-BE49-F238E27FC236}">
                <a16:creationId xmlns:a16="http://schemas.microsoft.com/office/drawing/2014/main" id="{63142F57-C933-6845-A850-043F7284FDB6}"/>
              </a:ext>
            </a:extLst>
          </p:cNvPr>
          <p:cNvSpPr txBox="1"/>
          <p:nvPr/>
        </p:nvSpPr>
        <p:spPr>
          <a:xfrm>
            <a:off x="515519" y="963958"/>
            <a:ext cx="3649127" cy="1791760"/>
          </a:xfrm>
          <a:prstGeom prst="rect">
            <a:avLst/>
          </a:prstGeom>
          <a:noFill/>
        </p:spPr>
        <p:txBody>
          <a:bodyPr wrap="square" lIns="0" tIns="0" rIns="0" bIns="0" rtlCol="0" anchor="t">
            <a:noAutofit/>
          </a:bodyPr>
          <a:lstStyle/>
          <a:p>
            <a:pPr>
              <a:spcAft>
                <a:spcPts val="600"/>
              </a:spcAft>
            </a:pPr>
            <a:r>
              <a:rPr lang="en-US" dirty="0">
                <a:solidFill>
                  <a:schemeClr val="tx2"/>
                </a:solidFill>
                <a:latin typeface="+mj-lt"/>
                <a:ea typeface="ATT Aleck Sans Light" charset="0"/>
                <a:cs typeface="ATT Aleck Sans Light" charset="0"/>
              </a:rPr>
              <a:t>AT1 Wired and AT1 Solar</a:t>
            </a:r>
          </a:p>
          <a:p>
            <a:pPr marL="182880" indent="-182880">
              <a:spcBef>
                <a:spcPts val="800"/>
              </a:spcBef>
              <a:buClrTx/>
              <a:buFont typeface="Arial" panose="020B0604020202020204" pitchFamily="34" charset="0"/>
              <a:buChar char="•"/>
            </a:pPr>
            <a:r>
              <a:rPr lang="en-US" sz="1200" dirty="0">
                <a:ea typeface="ATT Aleck Sans Light" charset="0"/>
                <a:cs typeface="ATT Aleck Sans Light" charset="0"/>
              </a:rPr>
              <a:t>Automated inventory reports of expensive tools and onsite equipment</a:t>
            </a:r>
          </a:p>
          <a:p>
            <a:pPr marL="182880" indent="-182880">
              <a:spcBef>
                <a:spcPts val="800"/>
              </a:spcBef>
              <a:buClrTx/>
              <a:buFont typeface="Arial" panose="020B0604020202020204" pitchFamily="34" charset="0"/>
              <a:buChar char="•"/>
            </a:pPr>
            <a:r>
              <a:rPr lang="en-US" sz="1200" dirty="0">
                <a:ea typeface="ATT Aleck Sans Light" charset="0"/>
                <a:cs typeface="ATT Aleck Sans Light" charset="0"/>
              </a:rPr>
              <a:t>Location and engine hours report for stationary, powered equipment</a:t>
            </a:r>
          </a:p>
          <a:p>
            <a:pPr marL="182880" indent="-182880">
              <a:spcBef>
                <a:spcPts val="800"/>
              </a:spcBef>
              <a:buClrTx/>
              <a:buFont typeface="Arial" panose="020B0604020202020204" pitchFamily="34" charset="0"/>
              <a:buChar char="•"/>
            </a:pPr>
            <a:r>
              <a:rPr lang="en-US" sz="1200" dirty="0">
                <a:ea typeface="ATT Aleck Sans Light" charset="0"/>
                <a:cs typeface="ATT Aleck Sans Light" charset="0"/>
              </a:rPr>
              <a:t>Notifications of equipment movement outside the jobsite</a:t>
            </a:r>
          </a:p>
        </p:txBody>
      </p:sp>
      <p:pic>
        <p:nvPicPr>
          <p:cNvPr id="24" name="Picture 23">
            <a:extLst>
              <a:ext uri="{FF2B5EF4-FFF2-40B4-BE49-F238E27FC236}">
                <a16:creationId xmlns:a16="http://schemas.microsoft.com/office/drawing/2014/main" id="{ED2B5939-33CF-0B46-B174-000A86251292}"/>
              </a:ext>
            </a:extLst>
          </p:cNvPr>
          <p:cNvPicPr>
            <a:picLocks noChangeAspect="1"/>
          </p:cNvPicPr>
          <p:nvPr/>
        </p:nvPicPr>
        <p:blipFill>
          <a:blip r:embed="rId4"/>
          <a:stretch>
            <a:fillRect/>
          </a:stretch>
        </p:blipFill>
        <p:spPr>
          <a:xfrm>
            <a:off x="2227445" y="3429000"/>
            <a:ext cx="1546701" cy="979576"/>
          </a:xfrm>
          <a:prstGeom prst="rect">
            <a:avLst/>
          </a:prstGeom>
          <a:effectLst>
            <a:outerShdw blurRad="150316" dist="34925" dir="6346727" algn="tl" rotWithShape="0">
              <a:schemeClr val="bg1">
                <a:lumMod val="50000"/>
                <a:alpha val="38000"/>
              </a:schemeClr>
            </a:outerShdw>
          </a:effectLst>
        </p:spPr>
      </p:pic>
      <p:pic>
        <p:nvPicPr>
          <p:cNvPr id="16" name="Picture 15">
            <a:extLst>
              <a:ext uri="{FF2B5EF4-FFF2-40B4-BE49-F238E27FC236}">
                <a16:creationId xmlns:a16="http://schemas.microsoft.com/office/drawing/2014/main" id="{7B0B8894-8E64-E147-8322-99B4C9F46CF4}"/>
              </a:ext>
            </a:extLst>
          </p:cNvPr>
          <p:cNvPicPr>
            <a:picLocks noChangeAspect="1"/>
          </p:cNvPicPr>
          <p:nvPr/>
        </p:nvPicPr>
        <p:blipFill>
          <a:blip r:embed="rId5"/>
          <a:srcRect/>
          <a:stretch/>
        </p:blipFill>
        <p:spPr>
          <a:xfrm>
            <a:off x="515519" y="3498315"/>
            <a:ext cx="1791759" cy="845486"/>
          </a:xfrm>
          <a:prstGeom prst="rect">
            <a:avLst/>
          </a:prstGeom>
          <a:effectLst>
            <a:outerShdw blurRad="150316" dist="34925" dir="6346727" algn="tl" rotWithShape="0">
              <a:schemeClr val="bg1">
                <a:lumMod val="50000"/>
                <a:alpha val="38000"/>
              </a:schemeClr>
            </a:outerShdw>
          </a:effectLst>
        </p:spPr>
      </p:pic>
    </p:spTree>
    <p:extLst>
      <p:ext uri="{BB962C8B-B14F-4D97-AF65-F5344CB8AC3E}">
        <p14:creationId xmlns:p14="http://schemas.microsoft.com/office/powerpoint/2010/main" val="1431960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12" name="Picture 11" descr="A person riding on the back of a truck&#10;&#10;Description automatically generated">
            <a:extLst>
              <a:ext uri="{FF2B5EF4-FFF2-40B4-BE49-F238E27FC236}">
                <a16:creationId xmlns:a16="http://schemas.microsoft.com/office/drawing/2014/main" id="{7B408543-3FAD-5C4E-99E4-48087321930B}"/>
              </a:ext>
            </a:extLst>
          </p:cNvPr>
          <p:cNvPicPr>
            <a:picLocks noChangeAspect="1"/>
          </p:cNvPicPr>
          <p:nvPr/>
        </p:nvPicPr>
        <p:blipFill>
          <a:blip r:embed="rId3"/>
          <a:stretch>
            <a:fillRect/>
          </a:stretch>
        </p:blipFill>
        <p:spPr>
          <a:xfrm>
            <a:off x="4928616" y="914400"/>
            <a:ext cx="6794683" cy="3822009"/>
          </a:xfrm>
          <a:prstGeom prst="rect">
            <a:avLst/>
          </a:prstGeom>
        </p:spPr>
      </p:pic>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16</a:t>
            </a:fld>
            <a:r>
              <a:rPr lang="en-US"/>
              <a:t> </a:t>
            </a:r>
          </a:p>
        </p:txBody>
      </p:sp>
      <p:sp>
        <p:nvSpPr>
          <p:cNvPr id="9" name="Title">
            <a:extLst>
              <a:ext uri="{FF2B5EF4-FFF2-40B4-BE49-F238E27FC236}">
                <a16:creationId xmlns:a16="http://schemas.microsoft.com/office/drawing/2014/main" id="{134D52B7-494B-6146-877F-672149377712}"/>
              </a:ext>
            </a:extLst>
          </p:cNvPr>
          <p:cNvSpPr txBox="1">
            <a:spLocks/>
          </p:cNvSpPr>
          <p:nvPr/>
        </p:nvSpPr>
        <p:spPr>
          <a:xfrm>
            <a:off x="329270" y="283465"/>
            <a:ext cx="11742472" cy="294052"/>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spcAft>
                <a:spcPts val="0"/>
              </a:spcAft>
              <a:buNone/>
              <a:defRPr sz="2400" b="0" i="0" kern="1200">
                <a:solidFill>
                  <a:schemeClr val="tx1"/>
                </a:solidFill>
                <a:latin typeface="ATT Aleck Sans Medium" panose="020B0503020203020204" pitchFamily="34" charset="0"/>
                <a:ea typeface="+mj-ea"/>
                <a:cs typeface="ATT Aleck Sans Medium" panose="020B0503020203020204" pitchFamily="34" charset="0"/>
              </a:defRPr>
            </a:lvl1pPr>
          </a:lstStyle>
          <a:p>
            <a:pPr>
              <a:lnSpc>
                <a:spcPts val="2400"/>
              </a:lnSpc>
            </a:pPr>
            <a:r>
              <a:rPr lang="en-US" dirty="0">
                <a:ea typeface="ATT Aleck Sans Light" charset="0"/>
              </a:rPr>
              <a:t>Distribution and Logistics</a:t>
            </a:r>
          </a:p>
        </p:txBody>
      </p:sp>
      <p:sp>
        <p:nvSpPr>
          <p:cNvPr id="11" name="TextBox 10">
            <a:extLst>
              <a:ext uri="{FF2B5EF4-FFF2-40B4-BE49-F238E27FC236}">
                <a16:creationId xmlns:a16="http://schemas.microsoft.com/office/drawing/2014/main" id="{63142F57-C933-6845-A850-043F7284FDB6}"/>
              </a:ext>
            </a:extLst>
          </p:cNvPr>
          <p:cNvSpPr txBox="1"/>
          <p:nvPr/>
        </p:nvSpPr>
        <p:spPr>
          <a:xfrm>
            <a:off x="515519" y="963958"/>
            <a:ext cx="3649127" cy="1791760"/>
          </a:xfrm>
          <a:prstGeom prst="rect">
            <a:avLst/>
          </a:prstGeom>
          <a:noFill/>
        </p:spPr>
        <p:txBody>
          <a:bodyPr wrap="square" lIns="0" tIns="0" rIns="0" bIns="0" rtlCol="0" anchor="t">
            <a:noAutofit/>
          </a:bodyPr>
          <a:lstStyle/>
          <a:p>
            <a:pPr>
              <a:spcAft>
                <a:spcPts val="600"/>
              </a:spcAft>
            </a:pPr>
            <a:r>
              <a:rPr lang="en-US" dirty="0">
                <a:solidFill>
                  <a:schemeClr val="tx2"/>
                </a:solidFill>
                <a:latin typeface="+mj-lt"/>
                <a:ea typeface="ATT Aleck Sans Light" charset="0"/>
                <a:cs typeface="ATT Aleck Sans Light" charset="0"/>
              </a:rPr>
              <a:t>AT1 Solar</a:t>
            </a:r>
          </a:p>
          <a:p>
            <a:pPr marL="182880" indent="-182880">
              <a:spcBef>
                <a:spcPts val="800"/>
              </a:spcBef>
              <a:buClrTx/>
              <a:buFont typeface="Arial" panose="020B0604020202020204" pitchFamily="34" charset="0"/>
              <a:buChar char="•"/>
            </a:pPr>
            <a:r>
              <a:rPr lang="en-US" sz="1200" dirty="0">
                <a:latin typeface="+mj-lt"/>
                <a:ea typeface="ATT Aleck Sans Light" charset="0"/>
                <a:cs typeface="ATT Aleck Sans Light" charset="0"/>
              </a:rPr>
              <a:t>Alerts to spikes in temperature, humidity, or light exposure</a:t>
            </a:r>
          </a:p>
          <a:p>
            <a:pPr marL="182880" indent="-182880">
              <a:spcBef>
                <a:spcPts val="800"/>
              </a:spcBef>
              <a:buClrTx/>
              <a:buFont typeface="Arial" panose="020B0604020202020204" pitchFamily="34" charset="0"/>
              <a:buChar char="•"/>
            </a:pPr>
            <a:r>
              <a:rPr lang="en-US" sz="1200" dirty="0">
                <a:latin typeface="+mj-lt"/>
                <a:ea typeface="ATT Aleck Sans Light" charset="0"/>
                <a:cs typeface="ATT Aleck Sans Light" charset="0"/>
              </a:rPr>
              <a:t>Monitoring of the container door status</a:t>
            </a:r>
          </a:p>
        </p:txBody>
      </p:sp>
      <p:sp>
        <p:nvSpPr>
          <p:cNvPr id="17" name="Oval 16">
            <a:extLst>
              <a:ext uri="{FF2B5EF4-FFF2-40B4-BE49-F238E27FC236}">
                <a16:creationId xmlns:a16="http://schemas.microsoft.com/office/drawing/2014/main" id="{EE21FAB1-14BE-E645-8B7C-F52F20F357A2}"/>
              </a:ext>
            </a:extLst>
          </p:cNvPr>
          <p:cNvSpPr/>
          <p:nvPr/>
        </p:nvSpPr>
        <p:spPr>
          <a:xfrm>
            <a:off x="515519" y="2310524"/>
            <a:ext cx="1791759" cy="1791759"/>
          </a:xfrm>
          <a:prstGeom prst="ellipse">
            <a:avLst/>
          </a:prstGeom>
          <a:solidFill>
            <a:schemeClr val="bg1">
              <a:lumMod val="95000"/>
            </a:schemeClr>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18" name="Picture 17">
            <a:extLst>
              <a:ext uri="{FF2B5EF4-FFF2-40B4-BE49-F238E27FC236}">
                <a16:creationId xmlns:a16="http://schemas.microsoft.com/office/drawing/2014/main" id="{85BD58BB-2B8F-EA48-B87E-D5EB466785B3}"/>
              </a:ext>
            </a:extLst>
          </p:cNvPr>
          <p:cNvPicPr>
            <a:picLocks noChangeAspect="1"/>
          </p:cNvPicPr>
          <p:nvPr/>
        </p:nvPicPr>
        <p:blipFill>
          <a:blip r:embed="rId4"/>
          <a:stretch>
            <a:fillRect/>
          </a:stretch>
        </p:blipFill>
        <p:spPr>
          <a:xfrm>
            <a:off x="614415" y="2753951"/>
            <a:ext cx="1546701" cy="979576"/>
          </a:xfrm>
          <a:prstGeom prst="rect">
            <a:avLst/>
          </a:prstGeom>
          <a:effectLst>
            <a:outerShdw blurRad="150316" dist="34925" dir="6346727" algn="tl" rotWithShape="0">
              <a:schemeClr val="bg1">
                <a:lumMod val="50000"/>
                <a:alpha val="38000"/>
              </a:schemeClr>
            </a:outerShdw>
          </a:effectLst>
        </p:spPr>
      </p:pic>
    </p:spTree>
    <p:extLst>
      <p:ext uri="{BB962C8B-B14F-4D97-AF65-F5344CB8AC3E}">
        <p14:creationId xmlns:p14="http://schemas.microsoft.com/office/powerpoint/2010/main" val="2082575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10" name="Picture Placeholder 7">
            <a:extLst>
              <a:ext uri="{FF2B5EF4-FFF2-40B4-BE49-F238E27FC236}">
                <a16:creationId xmlns:a16="http://schemas.microsoft.com/office/drawing/2014/main" id="{82D5281B-1A33-C74B-B018-22ED9ADB546D}"/>
              </a:ext>
            </a:extLst>
          </p:cNvPr>
          <p:cNvPicPr>
            <a:picLocks noChangeAspect="1"/>
          </p:cNvPicPr>
          <p:nvPr/>
        </p:nvPicPr>
        <p:blipFill>
          <a:blip r:embed="rId3"/>
          <a:srcRect/>
          <a:stretch/>
        </p:blipFill>
        <p:spPr>
          <a:xfrm>
            <a:off x="4928616" y="914400"/>
            <a:ext cx="6794683" cy="3822009"/>
          </a:xfrm>
          <a:prstGeom prst="rect">
            <a:avLst/>
          </a:prstGeom>
        </p:spPr>
      </p:pic>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17</a:t>
            </a:fld>
            <a:r>
              <a:rPr lang="en-US"/>
              <a:t> </a:t>
            </a:r>
          </a:p>
        </p:txBody>
      </p:sp>
      <p:sp>
        <p:nvSpPr>
          <p:cNvPr id="9" name="Title">
            <a:extLst>
              <a:ext uri="{FF2B5EF4-FFF2-40B4-BE49-F238E27FC236}">
                <a16:creationId xmlns:a16="http://schemas.microsoft.com/office/drawing/2014/main" id="{134D52B7-494B-6146-877F-672149377712}"/>
              </a:ext>
            </a:extLst>
          </p:cNvPr>
          <p:cNvSpPr txBox="1">
            <a:spLocks/>
          </p:cNvSpPr>
          <p:nvPr/>
        </p:nvSpPr>
        <p:spPr>
          <a:xfrm>
            <a:off x="329270" y="283465"/>
            <a:ext cx="11742472" cy="294052"/>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spcAft>
                <a:spcPts val="0"/>
              </a:spcAft>
              <a:buNone/>
              <a:defRPr sz="2400" b="0" i="0" kern="1200">
                <a:solidFill>
                  <a:schemeClr val="tx1"/>
                </a:solidFill>
                <a:latin typeface="ATT Aleck Sans Medium" panose="020B0503020203020204" pitchFamily="34" charset="0"/>
                <a:ea typeface="+mj-ea"/>
                <a:cs typeface="ATT Aleck Sans Medium" panose="020B0503020203020204" pitchFamily="34" charset="0"/>
              </a:defRPr>
            </a:lvl1pPr>
          </a:lstStyle>
          <a:p>
            <a:pPr>
              <a:lnSpc>
                <a:spcPts val="2400"/>
              </a:lnSpc>
            </a:pPr>
            <a:r>
              <a:rPr lang="en-US" dirty="0">
                <a:ea typeface="ATT Aleck Sans Light" charset="0"/>
              </a:rPr>
              <a:t>Stationary Powered Site Equipment</a:t>
            </a:r>
          </a:p>
        </p:txBody>
      </p:sp>
      <p:sp>
        <p:nvSpPr>
          <p:cNvPr id="11" name="TextBox 10">
            <a:extLst>
              <a:ext uri="{FF2B5EF4-FFF2-40B4-BE49-F238E27FC236}">
                <a16:creationId xmlns:a16="http://schemas.microsoft.com/office/drawing/2014/main" id="{63142F57-C933-6845-A850-043F7284FDB6}"/>
              </a:ext>
            </a:extLst>
          </p:cNvPr>
          <p:cNvSpPr txBox="1"/>
          <p:nvPr/>
        </p:nvSpPr>
        <p:spPr>
          <a:xfrm>
            <a:off x="515519" y="963958"/>
            <a:ext cx="3649127" cy="1113320"/>
          </a:xfrm>
          <a:prstGeom prst="rect">
            <a:avLst/>
          </a:prstGeom>
          <a:noFill/>
        </p:spPr>
        <p:txBody>
          <a:bodyPr wrap="square" lIns="0" tIns="0" rIns="0" bIns="0" rtlCol="0" anchor="t">
            <a:noAutofit/>
          </a:bodyPr>
          <a:lstStyle/>
          <a:p>
            <a:pPr>
              <a:spcAft>
                <a:spcPts val="600"/>
              </a:spcAft>
            </a:pPr>
            <a:r>
              <a:rPr lang="en-US" dirty="0">
                <a:solidFill>
                  <a:schemeClr val="tx2"/>
                </a:solidFill>
                <a:latin typeface="+mj-lt"/>
                <a:ea typeface="ATT Aleck Sans Light" charset="0"/>
                <a:cs typeface="ATT Aleck Sans Light" charset="0"/>
              </a:rPr>
              <a:t>AT1 Wired</a:t>
            </a:r>
          </a:p>
          <a:p>
            <a:pPr marL="182880" indent="-182880">
              <a:spcBef>
                <a:spcPts val="800"/>
              </a:spcBef>
              <a:buClrTx/>
              <a:buFont typeface="Arial" panose="020B0604020202020204" pitchFamily="34" charset="0"/>
              <a:buChar char="•"/>
            </a:pPr>
            <a:r>
              <a:rPr lang="en-US" sz="1200" dirty="0">
                <a:ea typeface="ATT Aleck Sans Light" charset="0"/>
                <a:cs typeface="ATT Aleck Sans Light" charset="0"/>
              </a:rPr>
              <a:t>Report on engine hours</a:t>
            </a:r>
          </a:p>
          <a:p>
            <a:pPr marL="182880" indent="-182880">
              <a:spcBef>
                <a:spcPts val="800"/>
              </a:spcBef>
              <a:buClrTx/>
              <a:buFont typeface="Arial" panose="020B0604020202020204" pitchFamily="34" charset="0"/>
              <a:buChar char="•"/>
            </a:pPr>
            <a:r>
              <a:rPr lang="en-US" sz="1200" dirty="0">
                <a:ea typeface="ATT Aleck Sans Light" charset="0"/>
                <a:cs typeface="ATT Aleck Sans Light" charset="0"/>
              </a:rPr>
              <a:t>Notifications of fuel level threshold, signaling the need for refueling</a:t>
            </a:r>
          </a:p>
        </p:txBody>
      </p:sp>
      <p:sp>
        <p:nvSpPr>
          <p:cNvPr id="19" name="Oval 18">
            <a:extLst>
              <a:ext uri="{FF2B5EF4-FFF2-40B4-BE49-F238E27FC236}">
                <a16:creationId xmlns:a16="http://schemas.microsoft.com/office/drawing/2014/main" id="{98FA8152-AFC7-0646-A9C8-EF03E5447537}"/>
              </a:ext>
            </a:extLst>
          </p:cNvPr>
          <p:cNvSpPr/>
          <p:nvPr/>
        </p:nvSpPr>
        <p:spPr>
          <a:xfrm>
            <a:off x="480593" y="2312687"/>
            <a:ext cx="1791759" cy="1791759"/>
          </a:xfrm>
          <a:prstGeom prst="ellipse">
            <a:avLst/>
          </a:prstGeom>
          <a:solidFill>
            <a:schemeClr val="bg1">
              <a:lumMod val="95000"/>
            </a:schemeClr>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20" name="Picture 19">
            <a:extLst>
              <a:ext uri="{FF2B5EF4-FFF2-40B4-BE49-F238E27FC236}">
                <a16:creationId xmlns:a16="http://schemas.microsoft.com/office/drawing/2014/main" id="{11A9EB06-A34F-7D42-ACEE-5E0D047AE6D3}"/>
              </a:ext>
            </a:extLst>
          </p:cNvPr>
          <p:cNvPicPr>
            <a:picLocks noChangeAspect="1"/>
          </p:cNvPicPr>
          <p:nvPr/>
        </p:nvPicPr>
        <p:blipFill>
          <a:blip r:embed="rId4"/>
          <a:srcRect/>
          <a:stretch/>
        </p:blipFill>
        <p:spPr>
          <a:xfrm>
            <a:off x="515519" y="2890204"/>
            <a:ext cx="1791759" cy="845486"/>
          </a:xfrm>
          <a:prstGeom prst="rect">
            <a:avLst/>
          </a:prstGeom>
          <a:effectLst>
            <a:outerShdw blurRad="150316" dist="34925" dir="6346727" algn="tl" rotWithShape="0">
              <a:schemeClr val="bg1">
                <a:lumMod val="50000"/>
                <a:alpha val="38000"/>
              </a:schemeClr>
            </a:outerShdw>
          </a:effectLst>
        </p:spPr>
      </p:pic>
    </p:spTree>
    <p:extLst>
      <p:ext uri="{BB962C8B-B14F-4D97-AF65-F5344CB8AC3E}">
        <p14:creationId xmlns:p14="http://schemas.microsoft.com/office/powerpoint/2010/main" val="442791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15" name="Picture 14">
            <a:extLst>
              <a:ext uri="{FF2B5EF4-FFF2-40B4-BE49-F238E27FC236}">
                <a16:creationId xmlns:a16="http://schemas.microsoft.com/office/drawing/2014/main" id="{FF5C4334-BBB9-B941-BBA6-A991C6E98003}"/>
              </a:ext>
            </a:extLst>
          </p:cNvPr>
          <p:cNvPicPr>
            <a:picLocks noChangeAspect="1"/>
          </p:cNvPicPr>
          <p:nvPr/>
        </p:nvPicPr>
        <p:blipFill>
          <a:blip r:embed="rId3"/>
          <a:srcRect/>
          <a:stretch/>
        </p:blipFill>
        <p:spPr>
          <a:xfrm>
            <a:off x="4928616" y="914400"/>
            <a:ext cx="6794684" cy="3822009"/>
          </a:xfrm>
          <a:prstGeom prst="rect">
            <a:avLst/>
          </a:prstGeom>
        </p:spPr>
      </p:pic>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18</a:t>
            </a:fld>
            <a:r>
              <a:rPr lang="en-US"/>
              <a:t> </a:t>
            </a:r>
          </a:p>
        </p:txBody>
      </p:sp>
      <p:sp>
        <p:nvSpPr>
          <p:cNvPr id="9" name="Title">
            <a:extLst>
              <a:ext uri="{FF2B5EF4-FFF2-40B4-BE49-F238E27FC236}">
                <a16:creationId xmlns:a16="http://schemas.microsoft.com/office/drawing/2014/main" id="{134D52B7-494B-6146-877F-672149377712}"/>
              </a:ext>
            </a:extLst>
          </p:cNvPr>
          <p:cNvSpPr txBox="1">
            <a:spLocks/>
          </p:cNvSpPr>
          <p:nvPr/>
        </p:nvSpPr>
        <p:spPr>
          <a:xfrm>
            <a:off x="329270" y="283465"/>
            <a:ext cx="11742472" cy="294052"/>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spcAft>
                <a:spcPts val="0"/>
              </a:spcAft>
              <a:buNone/>
              <a:defRPr sz="2400" b="0" i="0" kern="1200">
                <a:solidFill>
                  <a:schemeClr val="tx1"/>
                </a:solidFill>
                <a:latin typeface="ATT Aleck Sans Medium" panose="020B0503020203020204" pitchFamily="34" charset="0"/>
                <a:ea typeface="+mj-ea"/>
                <a:cs typeface="ATT Aleck Sans Medium" panose="020B0503020203020204" pitchFamily="34" charset="0"/>
              </a:defRPr>
            </a:lvl1pPr>
          </a:lstStyle>
          <a:p>
            <a:pPr>
              <a:lnSpc>
                <a:spcPts val="2400"/>
              </a:lnSpc>
            </a:pPr>
            <a:r>
              <a:rPr lang="en-US" dirty="0">
                <a:ea typeface="ATT Aleck Sans Light" charset="0"/>
              </a:rPr>
              <a:t>Smart Agriculture</a:t>
            </a:r>
          </a:p>
        </p:txBody>
      </p:sp>
      <p:sp>
        <p:nvSpPr>
          <p:cNvPr id="11" name="TextBox 10">
            <a:extLst>
              <a:ext uri="{FF2B5EF4-FFF2-40B4-BE49-F238E27FC236}">
                <a16:creationId xmlns:a16="http://schemas.microsoft.com/office/drawing/2014/main" id="{63142F57-C933-6845-A850-043F7284FDB6}"/>
              </a:ext>
            </a:extLst>
          </p:cNvPr>
          <p:cNvSpPr txBox="1"/>
          <p:nvPr/>
        </p:nvSpPr>
        <p:spPr>
          <a:xfrm>
            <a:off x="515519" y="963958"/>
            <a:ext cx="3649127" cy="1669912"/>
          </a:xfrm>
          <a:prstGeom prst="rect">
            <a:avLst/>
          </a:prstGeom>
          <a:noFill/>
        </p:spPr>
        <p:txBody>
          <a:bodyPr wrap="square" lIns="0" tIns="0" rIns="0" bIns="0" rtlCol="0" anchor="t">
            <a:noAutofit/>
          </a:bodyPr>
          <a:lstStyle/>
          <a:p>
            <a:pPr>
              <a:spcAft>
                <a:spcPts val="600"/>
              </a:spcAft>
            </a:pPr>
            <a:r>
              <a:rPr lang="en-US" dirty="0">
                <a:solidFill>
                  <a:schemeClr val="tx2"/>
                </a:solidFill>
                <a:latin typeface="+mj-lt"/>
                <a:ea typeface="ATT Aleck Sans Light" charset="0"/>
                <a:cs typeface="ATT Aleck Sans Light" charset="0"/>
              </a:rPr>
              <a:t>AT1 Solar</a:t>
            </a:r>
          </a:p>
          <a:p>
            <a:pPr marL="182880" indent="-182880">
              <a:spcBef>
                <a:spcPts val="800"/>
              </a:spcBef>
              <a:buClrTx/>
              <a:buFont typeface="Arial" panose="020B0604020202020204" pitchFamily="34" charset="0"/>
              <a:buChar char="•"/>
            </a:pPr>
            <a:r>
              <a:rPr lang="en-US" sz="1200" dirty="0">
                <a:ea typeface="ATT Aleck Sans Light" charset="0"/>
                <a:cs typeface="ATT Aleck Sans Light" charset="0"/>
              </a:rPr>
              <a:t>Rule-based reporting on humidity, light exposure, and temperature status</a:t>
            </a:r>
          </a:p>
          <a:p>
            <a:pPr marL="182880" indent="-182880">
              <a:spcBef>
                <a:spcPts val="800"/>
              </a:spcBef>
              <a:buClrTx/>
              <a:buFont typeface="Arial" panose="020B0604020202020204" pitchFamily="34" charset="0"/>
              <a:buChar char="•"/>
            </a:pPr>
            <a:r>
              <a:rPr lang="en-US" sz="1200" dirty="0">
                <a:ea typeface="ATT Aleck Sans Light" charset="0"/>
                <a:cs typeface="ATT Aleck Sans Light" charset="0"/>
              </a:rPr>
              <a:t>Trigger events, like irrigation, when exact conditions are met</a:t>
            </a:r>
          </a:p>
          <a:p>
            <a:pPr marL="182880" indent="-182880">
              <a:spcBef>
                <a:spcPts val="800"/>
              </a:spcBef>
              <a:buClrTx/>
              <a:buFont typeface="Arial" panose="020B0604020202020204" pitchFamily="34" charset="0"/>
              <a:buChar char="•"/>
            </a:pPr>
            <a:r>
              <a:rPr lang="en-US" sz="1200" dirty="0">
                <a:ea typeface="ATT Aleck Sans Light" charset="0"/>
                <a:cs typeface="ATT Aleck Sans Light" charset="0"/>
              </a:rPr>
              <a:t>Optimize crop yield and quality </a:t>
            </a:r>
          </a:p>
        </p:txBody>
      </p:sp>
      <p:sp>
        <p:nvSpPr>
          <p:cNvPr id="12" name="Oval 11">
            <a:extLst>
              <a:ext uri="{FF2B5EF4-FFF2-40B4-BE49-F238E27FC236}">
                <a16:creationId xmlns:a16="http://schemas.microsoft.com/office/drawing/2014/main" id="{34E0FB19-41FC-F547-97D7-0C77AD5086E8}"/>
              </a:ext>
            </a:extLst>
          </p:cNvPr>
          <p:cNvSpPr/>
          <p:nvPr/>
        </p:nvSpPr>
        <p:spPr>
          <a:xfrm>
            <a:off x="515519" y="2708089"/>
            <a:ext cx="1791759" cy="1791759"/>
          </a:xfrm>
          <a:prstGeom prst="ellipse">
            <a:avLst/>
          </a:prstGeom>
          <a:solidFill>
            <a:schemeClr val="bg1">
              <a:lumMod val="95000"/>
            </a:schemeClr>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13" name="Picture 12">
            <a:extLst>
              <a:ext uri="{FF2B5EF4-FFF2-40B4-BE49-F238E27FC236}">
                <a16:creationId xmlns:a16="http://schemas.microsoft.com/office/drawing/2014/main" id="{56378977-41FF-3444-BFB7-95CCDCBE8694}"/>
              </a:ext>
            </a:extLst>
          </p:cNvPr>
          <p:cNvPicPr>
            <a:picLocks noChangeAspect="1"/>
          </p:cNvPicPr>
          <p:nvPr/>
        </p:nvPicPr>
        <p:blipFill>
          <a:blip r:embed="rId4"/>
          <a:stretch>
            <a:fillRect/>
          </a:stretch>
        </p:blipFill>
        <p:spPr>
          <a:xfrm>
            <a:off x="614415" y="3151516"/>
            <a:ext cx="1546701" cy="979576"/>
          </a:xfrm>
          <a:prstGeom prst="rect">
            <a:avLst/>
          </a:prstGeom>
          <a:effectLst>
            <a:outerShdw blurRad="150316" dist="34925" dir="6346727" algn="tl" rotWithShape="0">
              <a:schemeClr val="bg1">
                <a:lumMod val="50000"/>
                <a:alpha val="38000"/>
              </a:schemeClr>
            </a:outerShdw>
          </a:effectLst>
        </p:spPr>
      </p:pic>
    </p:spTree>
    <p:extLst>
      <p:ext uri="{BB962C8B-B14F-4D97-AF65-F5344CB8AC3E}">
        <p14:creationId xmlns:p14="http://schemas.microsoft.com/office/powerpoint/2010/main" val="3351887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19</a:t>
            </a:fld>
            <a:r>
              <a:rPr lang="en-US"/>
              <a:t> </a:t>
            </a:r>
          </a:p>
        </p:txBody>
      </p:sp>
      <p:sp>
        <p:nvSpPr>
          <p:cNvPr id="9" name="Title">
            <a:extLst>
              <a:ext uri="{FF2B5EF4-FFF2-40B4-BE49-F238E27FC236}">
                <a16:creationId xmlns:a16="http://schemas.microsoft.com/office/drawing/2014/main" id="{134D52B7-494B-6146-877F-672149377712}"/>
              </a:ext>
            </a:extLst>
          </p:cNvPr>
          <p:cNvSpPr txBox="1">
            <a:spLocks/>
          </p:cNvSpPr>
          <p:nvPr/>
        </p:nvSpPr>
        <p:spPr>
          <a:xfrm>
            <a:off x="329270" y="283465"/>
            <a:ext cx="11742472" cy="294052"/>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spcAft>
                <a:spcPts val="0"/>
              </a:spcAft>
              <a:buNone/>
              <a:defRPr sz="2400" b="0" i="0" kern="1200">
                <a:solidFill>
                  <a:schemeClr val="tx1"/>
                </a:solidFill>
                <a:latin typeface="ATT Aleck Sans Medium" panose="020B0503020203020204" pitchFamily="34" charset="0"/>
                <a:ea typeface="+mj-ea"/>
                <a:cs typeface="ATT Aleck Sans Medium" panose="020B0503020203020204" pitchFamily="34" charset="0"/>
              </a:defRPr>
            </a:lvl1pPr>
          </a:lstStyle>
          <a:p>
            <a:pPr>
              <a:lnSpc>
                <a:spcPts val="2400"/>
              </a:lnSpc>
            </a:pPr>
            <a:r>
              <a:rPr lang="en-US" dirty="0">
                <a:ea typeface="ATT Aleck Sans Light" charset="0"/>
              </a:rPr>
              <a:t>Recommended FC Web Rules</a:t>
            </a:r>
          </a:p>
        </p:txBody>
      </p:sp>
      <p:sp>
        <p:nvSpPr>
          <p:cNvPr id="11" name="TextBox 10">
            <a:extLst>
              <a:ext uri="{FF2B5EF4-FFF2-40B4-BE49-F238E27FC236}">
                <a16:creationId xmlns:a16="http://schemas.microsoft.com/office/drawing/2014/main" id="{63142F57-C933-6845-A850-043F7284FDB6}"/>
              </a:ext>
            </a:extLst>
          </p:cNvPr>
          <p:cNvSpPr txBox="1"/>
          <p:nvPr/>
        </p:nvSpPr>
        <p:spPr>
          <a:xfrm>
            <a:off x="515519" y="963958"/>
            <a:ext cx="7859855" cy="560042"/>
          </a:xfrm>
          <a:prstGeom prst="rect">
            <a:avLst/>
          </a:prstGeom>
          <a:noFill/>
        </p:spPr>
        <p:txBody>
          <a:bodyPr wrap="square" lIns="0" tIns="0" rIns="0" bIns="0" rtlCol="0" anchor="t">
            <a:noAutofit/>
          </a:bodyPr>
          <a:lstStyle/>
          <a:p>
            <a:pPr>
              <a:spcBef>
                <a:spcPts val="800"/>
              </a:spcBef>
              <a:spcAft>
                <a:spcPts val="200"/>
              </a:spcAft>
            </a:pPr>
            <a:r>
              <a:rPr lang="en-US" dirty="0">
                <a:solidFill>
                  <a:schemeClr val="tx2"/>
                </a:solidFill>
                <a:ea typeface="ATT Aleck Sans Light" charset="0"/>
                <a:cs typeface="ATT Aleck Sans Light" charset="0"/>
              </a:rPr>
              <a:t>The following recommended Rules are available and can be assigned to your AT1 device to notify you of any changes:</a:t>
            </a:r>
          </a:p>
        </p:txBody>
      </p:sp>
      <p:sp>
        <p:nvSpPr>
          <p:cNvPr id="2" name="TextBox 1">
            <a:extLst>
              <a:ext uri="{FF2B5EF4-FFF2-40B4-BE49-F238E27FC236}">
                <a16:creationId xmlns:a16="http://schemas.microsoft.com/office/drawing/2014/main" id="{B173B12A-6CB7-4444-A967-ECA0713D2023}"/>
              </a:ext>
            </a:extLst>
          </p:cNvPr>
          <p:cNvSpPr txBox="1"/>
          <p:nvPr/>
        </p:nvSpPr>
        <p:spPr>
          <a:xfrm>
            <a:off x="515519" y="3038475"/>
            <a:ext cx="3065882" cy="781050"/>
          </a:xfrm>
          <a:prstGeom prst="rect">
            <a:avLst/>
          </a:prstGeom>
          <a:noFill/>
        </p:spPr>
        <p:txBody>
          <a:bodyPr wrap="square" lIns="0" tIns="0" rIns="0" bIns="0" rtlCol="0" anchor="t">
            <a:noAutofit/>
          </a:bodyPr>
          <a:lstStyle/>
          <a:p>
            <a:pPr fontAlgn="ctr"/>
            <a:r>
              <a:rPr lang="en-US" sz="1200" b="1" dirty="0"/>
              <a:t>Analog</a:t>
            </a:r>
            <a:endParaRPr lang="en-US" sz="1200" dirty="0"/>
          </a:p>
          <a:p>
            <a:pPr fontAlgn="ctr"/>
            <a:r>
              <a:rPr lang="en-US" sz="1200" dirty="0"/>
              <a:t>Is used to determine when an asset sensor reading is outside of a specified range. </a:t>
            </a:r>
            <a:r>
              <a:rPr lang="en-CA" sz="1200" dirty="0"/>
              <a:t>Low battery rule at 3.52V (300 pings remaining).</a:t>
            </a:r>
            <a:endParaRPr lang="en-US" sz="1200" dirty="0"/>
          </a:p>
        </p:txBody>
      </p:sp>
      <p:sp>
        <p:nvSpPr>
          <p:cNvPr id="10" name="TextBox 9">
            <a:extLst>
              <a:ext uri="{FF2B5EF4-FFF2-40B4-BE49-F238E27FC236}">
                <a16:creationId xmlns:a16="http://schemas.microsoft.com/office/drawing/2014/main" id="{263C6FB1-E6CC-2C4B-A17A-805FCC47B869}"/>
              </a:ext>
            </a:extLst>
          </p:cNvPr>
          <p:cNvSpPr txBox="1"/>
          <p:nvPr/>
        </p:nvSpPr>
        <p:spPr>
          <a:xfrm>
            <a:off x="4872667" y="3038475"/>
            <a:ext cx="2722981" cy="1361660"/>
          </a:xfrm>
          <a:prstGeom prst="rect">
            <a:avLst/>
          </a:prstGeom>
          <a:noFill/>
        </p:spPr>
        <p:txBody>
          <a:bodyPr wrap="square" lIns="0" tIns="0" rIns="0" bIns="0" rtlCol="0" anchor="t">
            <a:noAutofit/>
          </a:bodyPr>
          <a:lstStyle/>
          <a:p>
            <a:pPr fontAlgn="ctr"/>
            <a:r>
              <a:rPr lang="en-US" sz="1200" b="1" dirty="0"/>
              <a:t>Temperature</a:t>
            </a:r>
            <a:endParaRPr lang="en-US" sz="1200" dirty="0"/>
          </a:p>
          <a:p>
            <a:pPr fontAlgn="ctr"/>
            <a:r>
              <a:rPr lang="en-US" sz="1200" dirty="0"/>
              <a:t>Is used with a temperature sensor to inform you about when the temperate is outside of a specific range.</a:t>
            </a:r>
          </a:p>
        </p:txBody>
      </p:sp>
      <p:sp>
        <p:nvSpPr>
          <p:cNvPr id="16" name="TextBox 15">
            <a:extLst>
              <a:ext uri="{FF2B5EF4-FFF2-40B4-BE49-F238E27FC236}">
                <a16:creationId xmlns:a16="http://schemas.microsoft.com/office/drawing/2014/main" id="{747962A3-2B8B-094E-BD4B-26612379E564}"/>
              </a:ext>
            </a:extLst>
          </p:cNvPr>
          <p:cNvSpPr txBox="1"/>
          <p:nvPr/>
        </p:nvSpPr>
        <p:spPr>
          <a:xfrm>
            <a:off x="8953501" y="3038475"/>
            <a:ext cx="2722981" cy="781050"/>
          </a:xfrm>
          <a:prstGeom prst="rect">
            <a:avLst/>
          </a:prstGeom>
          <a:noFill/>
        </p:spPr>
        <p:txBody>
          <a:bodyPr wrap="square" lIns="0" tIns="0" rIns="0" bIns="0" rtlCol="0" anchor="t">
            <a:noAutofit/>
          </a:bodyPr>
          <a:lstStyle/>
          <a:p>
            <a:pPr fontAlgn="ctr"/>
            <a:r>
              <a:rPr lang="en-US" sz="1200" b="1" dirty="0"/>
              <a:t>Distance</a:t>
            </a:r>
            <a:endParaRPr lang="en-US" sz="1200" dirty="0"/>
          </a:p>
          <a:p>
            <a:pPr fontAlgn="ctr"/>
            <a:r>
              <a:rPr lang="en-US" sz="1200" dirty="0"/>
              <a:t>Is used to determine when an asset moves beyond a specified extent or amount of space.</a:t>
            </a:r>
          </a:p>
        </p:txBody>
      </p:sp>
      <p:pic>
        <p:nvPicPr>
          <p:cNvPr id="22" name="Graphic 21">
            <a:extLst>
              <a:ext uri="{FF2B5EF4-FFF2-40B4-BE49-F238E27FC236}">
                <a16:creationId xmlns:a16="http://schemas.microsoft.com/office/drawing/2014/main" id="{D675D36C-01FF-574F-A5F8-870FE23F36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3614" y="2242061"/>
            <a:ext cx="685800" cy="685800"/>
          </a:xfrm>
          <a:prstGeom prst="rect">
            <a:avLst/>
          </a:prstGeom>
        </p:spPr>
      </p:pic>
      <p:pic>
        <p:nvPicPr>
          <p:cNvPr id="23" name="Graphic 22">
            <a:extLst>
              <a:ext uri="{FF2B5EF4-FFF2-40B4-BE49-F238E27FC236}">
                <a16:creationId xmlns:a16="http://schemas.microsoft.com/office/drawing/2014/main" id="{BF24D219-EA35-5346-A8A9-BA5ABF3B28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27812" y="2191456"/>
            <a:ext cx="793261" cy="793261"/>
          </a:xfrm>
          <a:prstGeom prst="rect">
            <a:avLst/>
          </a:prstGeom>
        </p:spPr>
      </p:pic>
      <p:pic>
        <p:nvPicPr>
          <p:cNvPr id="25" name="Graphic 24">
            <a:extLst>
              <a:ext uri="{FF2B5EF4-FFF2-40B4-BE49-F238E27FC236}">
                <a16:creationId xmlns:a16="http://schemas.microsoft.com/office/drawing/2014/main" id="{D1FD70FC-23E2-6A40-8E94-8114F828D4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416" y="2298917"/>
            <a:ext cx="685800" cy="685800"/>
          </a:xfrm>
          <a:prstGeom prst="rect">
            <a:avLst/>
          </a:prstGeom>
        </p:spPr>
      </p:pic>
    </p:spTree>
    <p:extLst>
      <p:ext uri="{BB962C8B-B14F-4D97-AF65-F5344CB8AC3E}">
        <p14:creationId xmlns:p14="http://schemas.microsoft.com/office/powerpoint/2010/main" val="657355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FBB4-3A26-F146-99B2-12C08B20C0C3}"/>
              </a:ext>
            </a:extLst>
          </p:cNvPr>
          <p:cNvSpPr>
            <a:spLocks noGrp="1"/>
          </p:cNvSpPr>
          <p:nvPr>
            <p:ph type="title"/>
          </p:nvPr>
        </p:nvSpPr>
        <p:spPr/>
        <p:txBody>
          <a:bodyPr/>
          <a:lstStyle/>
          <a:p>
            <a:r>
              <a:rPr lang="en-US" dirty="0"/>
              <a:t>Agenda:</a:t>
            </a:r>
          </a:p>
        </p:txBody>
      </p:sp>
      <p:sp>
        <p:nvSpPr>
          <p:cNvPr id="3" name="Slide Number Placeholder 2">
            <a:extLst>
              <a:ext uri="{FF2B5EF4-FFF2-40B4-BE49-F238E27FC236}">
                <a16:creationId xmlns:a16="http://schemas.microsoft.com/office/drawing/2014/main" id="{A8E2CD08-FAA0-6342-953B-19FDA8BCA235}"/>
              </a:ext>
            </a:extLst>
          </p:cNvPr>
          <p:cNvSpPr>
            <a:spLocks noGrp="1"/>
          </p:cNvSpPr>
          <p:nvPr>
            <p:ph type="sldNum" sz="quarter" idx="11"/>
          </p:nvPr>
        </p:nvSpPr>
        <p:spPr/>
        <p:txBody>
          <a:bodyPr/>
          <a:lstStyle/>
          <a:p>
            <a:fld id="{836F99F2-BFF6-8546-8FBC-E8CB3F915AF8}" type="slidenum">
              <a:rPr lang="en-US" smtClean="0"/>
              <a:t>2</a:t>
            </a:fld>
            <a:endParaRPr lang="en-US"/>
          </a:p>
        </p:txBody>
      </p:sp>
      <p:sp>
        <p:nvSpPr>
          <p:cNvPr id="5" name="Content Placeholder 2">
            <a:extLst>
              <a:ext uri="{FF2B5EF4-FFF2-40B4-BE49-F238E27FC236}">
                <a16:creationId xmlns:a16="http://schemas.microsoft.com/office/drawing/2014/main" id="{E25C8CF5-7687-D747-863E-9758CF548888}"/>
              </a:ext>
            </a:extLst>
          </p:cNvPr>
          <p:cNvSpPr txBox="1">
            <a:spLocks/>
          </p:cNvSpPr>
          <p:nvPr/>
        </p:nvSpPr>
        <p:spPr>
          <a:xfrm>
            <a:off x="340565" y="1038157"/>
            <a:ext cx="9757164" cy="4270113"/>
          </a:xfrm>
          <a:prstGeom prst="rect">
            <a:avLst/>
          </a:prstGeom>
        </p:spPr>
        <p:txBody>
          <a:bodyPr vert="horz" lIns="0" tIns="0" rIns="0" bIns="0" rtlCol="0" anchor="t" anchorCtr="0"/>
          <a:lstStyle>
            <a:defPPr>
              <a:defRPr lang="en-US"/>
            </a:defPPr>
            <a:lvl1pPr marL="0" algn="l" defTabSz="457200" rtl="0" eaLnBrk="1" latinLnBrk="0" hangingPunct="1">
              <a:lnSpc>
                <a:spcPts val="1000"/>
              </a:lnSpc>
              <a:defRPr sz="800" b="0" kern="1200">
                <a:solidFill>
                  <a:schemeClr val="tx1"/>
                </a:solidFill>
                <a:latin typeface="+mn-lt"/>
                <a:ea typeface="+mn-ea"/>
                <a:cs typeface="ATT Aleck Sans" panose="020B0503020203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0000"/>
              </a:lnSpc>
              <a:spcBef>
                <a:spcPts val="400"/>
              </a:spcBef>
              <a:spcAft>
                <a:spcPts val="100"/>
              </a:spcAft>
            </a:pPr>
            <a:r>
              <a:rPr lang="en-US" sz="1800" dirty="0">
                <a:solidFill>
                  <a:schemeClr val="tx2"/>
                </a:solidFill>
                <a:latin typeface="ATT Aleck Sans Medium" panose="020B0503020203020204" pitchFamily="34" charset="0"/>
                <a:ea typeface="ATT Aleck Sans Light" charset="0"/>
                <a:cs typeface="ATT Aleck Sans Medium" panose="020B0503020203020204" pitchFamily="34" charset="0"/>
              </a:rPr>
              <a:t>Evaluating Your Assets</a:t>
            </a:r>
          </a:p>
          <a:p>
            <a:pPr>
              <a:lnSpc>
                <a:spcPct val="100000"/>
              </a:lnSpc>
              <a:spcAft>
                <a:spcPts val="100"/>
              </a:spcAft>
            </a:pPr>
            <a:r>
              <a:rPr lang="en-US" sz="1800" dirty="0">
                <a:latin typeface="ATT Aleck Sans" panose="020B0503020203020204" pitchFamily="34" charset="0"/>
                <a:ea typeface="ATT Aleck Sans Light" charset="0"/>
              </a:rPr>
              <a:t>	Cost of underperforming Assets</a:t>
            </a:r>
          </a:p>
          <a:p>
            <a:pPr>
              <a:lnSpc>
                <a:spcPct val="100000"/>
              </a:lnSpc>
              <a:spcAft>
                <a:spcPts val="100"/>
              </a:spcAft>
            </a:pPr>
            <a:r>
              <a:rPr lang="en-US" sz="1800" dirty="0">
                <a:latin typeface="ATT Aleck Sans" panose="020B0503020203020204" pitchFamily="34" charset="0"/>
                <a:ea typeface="ATT Aleck Sans Light" charset="0"/>
              </a:rPr>
              <a:t>	Cost of lost or Stolen Assets</a:t>
            </a:r>
          </a:p>
          <a:p>
            <a:pPr>
              <a:lnSpc>
                <a:spcPct val="100000"/>
              </a:lnSpc>
            </a:pPr>
            <a:endParaRPr lang="en-US" sz="1800" dirty="0">
              <a:solidFill>
                <a:schemeClr val="tx2"/>
              </a:solidFill>
              <a:latin typeface="ATT Aleck Sans" panose="020B0503020203020204" pitchFamily="34" charset="0"/>
              <a:ea typeface="ATT Aleck Sans Light" charset="0"/>
            </a:endParaRPr>
          </a:p>
          <a:p>
            <a:pPr>
              <a:lnSpc>
                <a:spcPct val="100000"/>
              </a:lnSpc>
              <a:spcBef>
                <a:spcPts val="600"/>
              </a:spcBef>
              <a:spcAft>
                <a:spcPts val="400"/>
              </a:spcAft>
            </a:pPr>
            <a:r>
              <a:rPr lang="en-US" sz="1800" dirty="0">
                <a:solidFill>
                  <a:schemeClr val="tx2"/>
                </a:solidFill>
                <a:latin typeface="ATT Aleck Sans Medium" panose="020B0503020203020204" pitchFamily="34" charset="0"/>
                <a:ea typeface="ATT Aleck Sans Light" charset="0"/>
                <a:cs typeface="ATT Aleck Sans Medium" panose="020B0503020203020204" pitchFamily="34" charset="0"/>
              </a:rPr>
              <a:t>Versatile Industry Solutions</a:t>
            </a:r>
          </a:p>
          <a:p>
            <a:pPr>
              <a:lnSpc>
                <a:spcPct val="100000"/>
              </a:lnSpc>
              <a:spcAft>
                <a:spcPts val="100"/>
              </a:spcAft>
            </a:pPr>
            <a:r>
              <a:rPr lang="en-US" sz="1800" dirty="0">
                <a:latin typeface="ATT Aleck Sans" panose="020B0503020203020204" pitchFamily="34" charset="0"/>
                <a:ea typeface="ATT Aleck Sans Light" charset="0"/>
              </a:rPr>
              <a:t>	Things to consider</a:t>
            </a:r>
          </a:p>
          <a:p>
            <a:pPr>
              <a:lnSpc>
                <a:spcPct val="100000"/>
              </a:lnSpc>
              <a:spcAft>
                <a:spcPts val="100"/>
              </a:spcAft>
            </a:pPr>
            <a:r>
              <a:rPr lang="en-US" sz="1800" dirty="0">
                <a:latin typeface="ATT Aleck Sans" panose="020B0503020203020204" pitchFamily="34" charset="0"/>
                <a:ea typeface="ATT Aleck Sans Light" charset="0"/>
              </a:rPr>
              <a:t>	Flexible applications</a:t>
            </a:r>
          </a:p>
          <a:p>
            <a:pPr>
              <a:lnSpc>
                <a:spcPct val="100000"/>
              </a:lnSpc>
              <a:spcAft>
                <a:spcPts val="100"/>
              </a:spcAft>
            </a:pPr>
            <a:r>
              <a:rPr lang="en-US" sz="1800" dirty="0">
                <a:latin typeface="ATT Aleck Sans" panose="020B0503020203020204" pitchFamily="34" charset="0"/>
                <a:ea typeface="ATT Aleck Sans Light" charset="0"/>
              </a:rPr>
              <a:t>	Features and benefits</a:t>
            </a:r>
          </a:p>
          <a:p>
            <a:pPr>
              <a:lnSpc>
                <a:spcPct val="100000"/>
              </a:lnSpc>
            </a:pPr>
            <a:endParaRPr lang="en-US" sz="1800" dirty="0">
              <a:solidFill>
                <a:schemeClr val="tx2"/>
              </a:solidFill>
              <a:latin typeface="ATT Aleck Sans" panose="020B0503020203020204" pitchFamily="34" charset="0"/>
              <a:ea typeface="ATT Aleck Sans Light" charset="0"/>
            </a:endParaRPr>
          </a:p>
          <a:p>
            <a:pPr>
              <a:lnSpc>
                <a:spcPct val="100000"/>
              </a:lnSpc>
              <a:spcBef>
                <a:spcPts val="600"/>
              </a:spcBef>
              <a:spcAft>
                <a:spcPts val="400"/>
              </a:spcAft>
            </a:pPr>
            <a:r>
              <a:rPr lang="en-US" sz="1800" dirty="0">
                <a:solidFill>
                  <a:schemeClr val="tx2"/>
                </a:solidFill>
                <a:latin typeface="Gotham Medium" pitchFamily="2" charset="0"/>
                <a:ea typeface="ATT Aleck Sans Light" charset="0"/>
                <a:cs typeface="Gotham Medium" pitchFamily="2" charset="0"/>
              </a:rPr>
              <a:t>Products</a:t>
            </a:r>
          </a:p>
          <a:p>
            <a:pPr>
              <a:lnSpc>
                <a:spcPct val="100000"/>
              </a:lnSpc>
              <a:spcAft>
                <a:spcPts val="100"/>
              </a:spcAft>
            </a:pPr>
            <a:r>
              <a:rPr lang="en-US" sz="1800" dirty="0">
                <a:latin typeface="ATT Aleck Sans" panose="020B0503020203020204" pitchFamily="34" charset="0"/>
                <a:ea typeface="ATT Aleck Sans Light" charset="0"/>
              </a:rPr>
              <a:t>	AT1 Wired</a:t>
            </a:r>
          </a:p>
          <a:p>
            <a:pPr>
              <a:lnSpc>
                <a:spcPct val="100000"/>
              </a:lnSpc>
              <a:spcAft>
                <a:spcPts val="100"/>
              </a:spcAft>
            </a:pPr>
            <a:r>
              <a:rPr lang="en-US" sz="1800" dirty="0">
                <a:latin typeface="ATT Aleck Sans" panose="020B0503020203020204" pitchFamily="34" charset="0"/>
                <a:ea typeface="ATT Aleck Sans Light" charset="0"/>
              </a:rPr>
              <a:t>	AT1 Solar</a:t>
            </a:r>
          </a:p>
          <a:p>
            <a:pPr>
              <a:lnSpc>
                <a:spcPct val="100000"/>
              </a:lnSpc>
              <a:spcAft>
                <a:spcPts val="100"/>
              </a:spcAft>
            </a:pPr>
            <a:r>
              <a:rPr lang="en-US" sz="1800" dirty="0">
                <a:latin typeface="ATT Aleck Sans" panose="020B0503020203020204" pitchFamily="34" charset="0"/>
                <a:ea typeface="ATT Aleck Sans Light" charset="0"/>
              </a:rPr>
              <a:t>	Comparison</a:t>
            </a:r>
          </a:p>
        </p:txBody>
      </p:sp>
    </p:spTree>
    <p:extLst>
      <p:ext uri="{BB962C8B-B14F-4D97-AF65-F5344CB8AC3E}">
        <p14:creationId xmlns:p14="http://schemas.microsoft.com/office/powerpoint/2010/main" val="2582797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20</a:t>
            </a:fld>
            <a:r>
              <a:rPr lang="en-US"/>
              <a:t> </a:t>
            </a:r>
          </a:p>
        </p:txBody>
      </p:sp>
      <p:sp>
        <p:nvSpPr>
          <p:cNvPr id="9" name="Title">
            <a:extLst>
              <a:ext uri="{FF2B5EF4-FFF2-40B4-BE49-F238E27FC236}">
                <a16:creationId xmlns:a16="http://schemas.microsoft.com/office/drawing/2014/main" id="{134D52B7-494B-6146-877F-672149377712}"/>
              </a:ext>
            </a:extLst>
          </p:cNvPr>
          <p:cNvSpPr txBox="1">
            <a:spLocks/>
          </p:cNvSpPr>
          <p:nvPr/>
        </p:nvSpPr>
        <p:spPr>
          <a:xfrm>
            <a:off x="329270" y="283465"/>
            <a:ext cx="11742472" cy="294052"/>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spcAft>
                <a:spcPts val="0"/>
              </a:spcAft>
              <a:buNone/>
              <a:defRPr sz="2400" b="0" i="0" kern="1200">
                <a:solidFill>
                  <a:schemeClr val="tx1"/>
                </a:solidFill>
                <a:latin typeface="ATT Aleck Sans Medium" panose="020B0503020203020204" pitchFamily="34" charset="0"/>
                <a:ea typeface="+mj-ea"/>
                <a:cs typeface="ATT Aleck Sans Medium" panose="020B0503020203020204" pitchFamily="34" charset="0"/>
              </a:defRPr>
            </a:lvl1pPr>
          </a:lstStyle>
          <a:p>
            <a:pPr>
              <a:lnSpc>
                <a:spcPts val="2400"/>
              </a:lnSpc>
            </a:pPr>
            <a:r>
              <a:rPr lang="en-US" dirty="0">
                <a:ea typeface="ATT Aleck Sans Light" charset="0"/>
              </a:rPr>
              <a:t>Recommended FC Web Reports</a:t>
            </a:r>
          </a:p>
        </p:txBody>
      </p:sp>
      <p:sp>
        <p:nvSpPr>
          <p:cNvPr id="11" name="TextBox 10">
            <a:extLst>
              <a:ext uri="{FF2B5EF4-FFF2-40B4-BE49-F238E27FC236}">
                <a16:creationId xmlns:a16="http://schemas.microsoft.com/office/drawing/2014/main" id="{63142F57-C933-6845-A850-043F7284FDB6}"/>
              </a:ext>
            </a:extLst>
          </p:cNvPr>
          <p:cNvSpPr txBox="1"/>
          <p:nvPr/>
        </p:nvSpPr>
        <p:spPr>
          <a:xfrm>
            <a:off x="515519" y="963958"/>
            <a:ext cx="7859855" cy="560042"/>
          </a:xfrm>
          <a:prstGeom prst="rect">
            <a:avLst/>
          </a:prstGeom>
          <a:noFill/>
        </p:spPr>
        <p:txBody>
          <a:bodyPr wrap="square" lIns="0" tIns="0" rIns="0" bIns="0" rtlCol="0" anchor="t">
            <a:noAutofit/>
          </a:bodyPr>
          <a:lstStyle/>
          <a:p>
            <a:pPr>
              <a:spcBef>
                <a:spcPts val="800"/>
              </a:spcBef>
              <a:spcAft>
                <a:spcPts val="200"/>
              </a:spcAft>
            </a:pPr>
            <a:r>
              <a:rPr lang="en-US" dirty="0">
                <a:solidFill>
                  <a:schemeClr val="tx2"/>
                </a:solidFill>
                <a:latin typeface="+mj-lt"/>
                <a:ea typeface="ATT Aleck Sans Light" charset="0"/>
                <a:cs typeface="ATT Aleck Sans Light" charset="0"/>
              </a:rPr>
              <a:t>The following Reports are available for the AT1:</a:t>
            </a:r>
          </a:p>
        </p:txBody>
      </p:sp>
      <p:sp>
        <p:nvSpPr>
          <p:cNvPr id="2" name="TextBox 1">
            <a:extLst>
              <a:ext uri="{FF2B5EF4-FFF2-40B4-BE49-F238E27FC236}">
                <a16:creationId xmlns:a16="http://schemas.microsoft.com/office/drawing/2014/main" id="{B173B12A-6CB7-4444-A967-ECA0713D2023}"/>
              </a:ext>
            </a:extLst>
          </p:cNvPr>
          <p:cNvSpPr txBox="1"/>
          <p:nvPr/>
        </p:nvSpPr>
        <p:spPr>
          <a:xfrm>
            <a:off x="515519" y="2289980"/>
            <a:ext cx="2561056" cy="685801"/>
          </a:xfrm>
          <a:prstGeom prst="rect">
            <a:avLst/>
          </a:prstGeom>
          <a:noFill/>
        </p:spPr>
        <p:txBody>
          <a:bodyPr wrap="square" lIns="0" tIns="0" rIns="0" bIns="0" rtlCol="0" anchor="t">
            <a:noAutofit/>
          </a:bodyPr>
          <a:lstStyle/>
          <a:p>
            <a:pPr fontAlgn="ctr"/>
            <a:r>
              <a:rPr lang="en-US" sz="1200" b="1" dirty="0"/>
              <a:t>Temperature Report </a:t>
            </a:r>
            <a:endParaRPr lang="en-US" sz="1200" dirty="0"/>
          </a:p>
          <a:p>
            <a:pPr fontAlgn="ctr"/>
            <a:r>
              <a:rPr lang="en-US" sz="1200" dirty="0"/>
              <a:t>Provides the temperature readings within a given time period. </a:t>
            </a:r>
          </a:p>
        </p:txBody>
      </p:sp>
      <p:sp>
        <p:nvSpPr>
          <p:cNvPr id="10" name="TextBox 9">
            <a:extLst>
              <a:ext uri="{FF2B5EF4-FFF2-40B4-BE49-F238E27FC236}">
                <a16:creationId xmlns:a16="http://schemas.microsoft.com/office/drawing/2014/main" id="{263C6FB1-E6CC-2C4B-A17A-805FCC47B869}"/>
              </a:ext>
            </a:extLst>
          </p:cNvPr>
          <p:cNvSpPr txBox="1"/>
          <p:nvPr/>
        </p:nvSpPr>
        <p:spPr>
          <a:xfrm>
            <a:off x="4872667" y="2289981"/>
            <a:ext cx="2480633" cy="781050"/>
          </a:xfrm>
          <a:prstGeom prst="rect">
            <a:avLst/>
          </a:prstGeom>
          <a:noFill/>
        </p:spPr>
        <p:txBody>
          <a:bodyPr wrap="square" lIns="0" tIns="0" rIns="0" bIns="0" rtlCol="0" anchor="t">
            <a:noAutofit/>
          </a:bodyPr>
          <a:lstStyle/>
          <a:p>
            <a:pPr fontAlgn="ctr"/>
            <a:r>
              <a:rPr lang="en-US" sz="1200" b="1" dirty="0"/>
              <a:t>Breadcrumb Trail </a:t>
            </a:r>
            <a:endParaRPr lang="en-US" sz="1200" dirty="0"/>
          </a:p>
          <a:p>
            <a:pPr fontAlgn="ctr"/>
            <a:r>
              <a:rPr lang="en-US" sz="1200" dirty="0"/>
              <a:t>Is a summary that is available from the Tracking screen’s right-click menu for a specified asset.</a:t>
            </a:r>
          </a:p>
        </p:txBody>
      </p:sp>
      <p:sp>
        <p:nvSpPr>
          <p:cNvPr id="16" name="TextBox 15">
            <a:extLst>
              <a:ext uri="{FF2B5EF4-FFF2-40B4-BE49-F238E27FC236}">
                <a16:creationId xmlns:a16="http://schemas.microsoft.com/office/drawing/2014/main" id="{747962A3-2B8B-094E-BD4B-26612379E564}"/>
              </a:ext>
            </a:extLst>
          </p:cNvPr>
          <p:cNvSpPr txBox="1"/>
          <p:nvPr/>
        </p:nvSpPr>
        <p:spPr>
          <a:xfrm>
            <a:off x="8953502" y="2289981"/>
            <a:ext cx="2200274" cy="781050"/>
          </a:xfrm>
          <a:prstGeom prst="rect">
            <a:avLst/>
          </a:prstGeom>
          <a:noFill/>
        </p:spPr>
        <p:txBody>
          <a:bodyPr wrap="square" lIns="0" tIns="0" rIns="0" bIns="0" rtlCol="0" anchor="t">
            <a:noAutofit/>
          </a:bodyPr>
          <a:lstStyle/>
          <a:p>
            <a:pPr fontAlgn="ctr"/>
            <a:r>
              <a:rPr lang="en-US" sz="1200" b="1" dirty="0"/>
              <a:t>Position Report </a:t>
            </a:r>
            <a:endParaRPr lang="en-US" sz="1200" dirty="0"/>
          </a:p>
          <a:p>
            <a:pPr fontAlgn="ctr"/>
            <a:r>
              <a:rPr lang="en-CA" sz="1200" dirty="0"/>
              <a:t>Snapshot taken for assets during specified dates/times.</a:t>
            </a:r>
            <a:endParaRPr lang="en-US" sz="1200" dirty="0"/>
          </a:p>
        </p:txBody>
      </p:sp>
      <p:pic>
        <p:nvPicPr>
          <p:cNvPr id="22" name="Graphic 21">
            <a:extLst>
              <a:ext uri="{FF2B5EF4-FFF2-40B4-BE49-F238E27FC236}">
                <a16:creationId xmlns:a16="http://schemas.microsoft.com/office/drawing/2014/main" id="{D675D36C-01FF-574F-A5F8-870FE23F36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269" y="1493567"/>
            <a:ext cx="685800" cy="685800"/>
          </a:xfrm>
          <a:prstGeom prst="rect">
            <a:avLst/>
          </a:prstGeom>
        </p:spPr>
      </p:pic>
      <p:pic>
        <p:nvPicPr>
          <p:cNvPr id="23" name="Graphic 22">
            <a:extLst>
              <a:ext uri="{FF2B5EF4-FFF2-40B4-BE49-F238E27FC236}">
                <a16:creationId xmlns:a16="http://schemas.microsoft.com/office/drawing/2014/main" id="{BF24D219-EA35-5346-A8A9-BA5ABF3B28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27812" y="1442962"/>
            <a:ext cx="793261" cy="793261"/>
          </a:xfrm>
          <a:prstGeom prst="rect">
            <a:avLst/>
          </a:prstGeom>
        </p:spPr>
      </p:pic>
      <p:sp>
        <p:nvSpPr>
          <p:cNvPr id="12" name="TextBox 11">
            <a:extLst>
              <a:ext uri="{FF2B5EF4-FFF2-40B4-BE49-F238E27FC236}">
                <a16:creationId xmlns:a16="http://schemas.microsoft.com/office/drawing/2014/main" id="{FC73810D-5B3A-AC47-9A73-5E7104EE23B0}"/>
              </a:ext>
            </a:extLst>
          </p:cNvPr>
          <p:cNvSpPr txBox="1"/>
          <p:nvPr/>
        </p:nvSpPr>
        <p:spPr>
          <a:xfrm>
            <a:off x="515519" y="4347380"/>
            <a:ext cx="2561056" cy="685801"/>
          </a:xfrm>
          <a:prstGeom prst="rect">
            <a:avLst/>
          </a:prstGeom>
          <a:noFill/>
        </p:spPr>
        <p:txBody>
          <a:bodyPr wrap="square" lIns="0" tIns="0" rIns="0" bIns="0" rtlCol="0" anchor="t">
            <a:noAutofit/>
          </a:bodyPr>
          <a:lstStyle/>
          <a:p>
            <a:pPr fontAlgn="ctr"/>
            <a:r>
              <a:rPr lang="en-US" sz="1200" b="1" dirty="0"/>
              <a:t>Activity Report</a:t>
            </a:r>
            <a:endParaRPr lang="en-US" sz="1200" dirty="0"/>
          </a:p>
          <a:p>
            <a:pPr fontAlgn="ctr"/>
            <a:r>
              <a:rPr lang="en-CA" sz="1200" dirty="0"/>
              <a:t>Details of asset activities such as </a:t>
            </a:r>
            <a:r>
              <a:rPr lang="en-US" sz="1200" dirty="0"/>
              <a:t>Start Location, End Location, POI, Speed, Distance etc.</a:t>
            </a:r>
            <a:r>
              <a:rPr lang="en-CA" sz="1200" dirty="0"/>
              <a:t> </a:t>
            </a:r>
            <a:endParaRPr lang="en-US" sz="1200" dirty="0"/>
          </a:p>
        </p:txBody>
      </p:sp>
      <p:sp>
        <p:nvSpPr>
          <p:cNvPr id="13" name="TextBox 12">
            <a:extLst>
              <a:ext uri="{FF2B5EF4-FFF2-40B4-BE49-F238E27FC236}">
                <a16:creationId xmlns:a16="http://schemas.microsoft.com/office/drawing/2014/main" id="{F4DB2D68-FC3B-8646-8D4F-B678AF271A76}"/>
              </a:ext>
            </a:extLst>
          </p:cNvPr>
          <p:cNvSpPr txBox="1"/>
          <p:nvPr/>
        </p:nvSpPr>
        <p:spPr>
          <a:xfrm>
            <a:off x="4872668" y="4347381"/>
            <a:ext cx="1918658" cy="781050"/>
          </a:xfrm>
          <a:prstGeom prst="rect">
            <a:avLst/>
          </a:prstGeom>
          <a:noFill/>
        </p:spPr>
        <p:txBody>
          <a:bodyPr wrap="square" lIns="0" tIns="0" rIns="0" bIns="0" rtlCol="0" anchor="t">
            <a:noAutofit/>
          </a:bodyPr>
          <a:lstStyle/>
          <a:p>
            <a:pPr fontAlgn="ctr"/>
            <a:r>
              <a:rPr lang="en-US" sz="1200" b="1" dirty="0"/>
              <a:t>Event</a:t>
            </a:r>
            <a:endParaRPr lang="en-US" sz="1200" dirty="0"/>
          </a:p>
          <a:p>
            <a:pPr fontAlgn="ctr"/>
            <a:r>
              <a:rPr lang="en-CA" sz="1200" dirty="0"/>
              <a:t>This reports when an event was triggered. For example AT1 Low Battery Rule.</a:t>
            </a:r>
            <a:endParaRPr lang="en-US" sz="1200" dirty="0"/>
          </a:p>
        </p:txBody>
      </p:sp>
      <p:sp>
        <p:nvSpPr>
          <p:cNvPr id="15" name="TextBox 14">
            <a:extLst>
              <a:ext uri="{FF2B5EF4-FFF2-40B4-BE49-F238E27FC236}">
                <a16:creationId xmlns:a16="http://schemas.microsoft.com/office/drawing/2014/main" id="{5D970DF4-D61A-E347-83F8-A8730B6477CA}"/>
              </a:ext>
            </a:extLst>
          </p:cNvPr>
          <p:cNvSpPr txBox="1"/>
          <p:nvPr/>
        </p:nvSpPr>
        <p:spPr>
          <a:xfrm>
            <a:off x="8953502" y="4347380"/>
            <a:ext cx="2200274" cy="967569"/>
          </a:xfrm>
          <a:prstGeom prst="rect">
            <a:avLst/>
          </a:prstGeom>
          <a:noFill/>
        </p:spPr>
        <p:txBody>
          <a:bodyPr wrap="square" lIns="0" tIns="0" rIns="0" bIns="0" rtlCol="0" anchor="t">
            <a:noAutofit/>
          </a:bodyPr>
          <a:lstStyle/>
          <a:p>
            <a:pPr fontAlgn="ctr"/>
            <a:r>
              <a:rPr lang="en-US" sz="1200" b="1" dirty="0"/>
              <a:t>Last Position</a:t>
            </a:r>
            <a:endParaRPr lang="en-US" sz="1200" dirty="0"/>
          </a:p>
          <a:p>
            <a:pPr fontAlgn="ctr"/>
            <a:r>
              <a:rPr lang="en-CA" sz="1200" dirty="0"/>
              <a:t>Report includes the last snapshot time and location of assets (</a:t>
            </a:r>
            <a:r>
              <a:rPr lang="en-US" sz="1200" dirty="0"/>
              <a:t>Latitude, Longitude also includes Battery level).</a:t>
            </a:r>
          </a:p>
        </p:txBody>
      </p:sp>
      <p:pic>
        <p:nvPicPr>
          <p:cNvPr id="20" name="Graphic 19">
            <a:extLst>
              <a:ext uri="{FF2B5EF4-FFF2-40B4-BE49-F238E27FC236}">
                <a16:creationId xmlns:a16="http://schemas.microsoft.com/office/drawing/2014/main" id="{831834ED-4892-E843-A1A3-978EAC1A12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34567" y="3704367"/>
            <a:ext cx="685800" cy="685800"/>
          </a:xfrm>
          <a:prstGeom prst="rect">
            <a:avLst/>
          </a:prstGeom>
        </p:spPr>
      </p:pic>
      <p:sp>
        <p:nvSpPr>
          <p:cNvPr id="4" name="TextBox 3">
            <a:extLst>
              <a:ext uri="{FF2B5EF4-FFF2-40B4-BE49-F238E27FC236}">
                <a16:creationId xmlns:a16="http://schemas.microsoft.com/office/drawing/2014/main" id="{9C9C3748-18D0-464A-87BE-F7D376451C21}"/>
              </a:ext>
            </a:extLst>
          </p:cNvPr>
          <p:cNvSpPr txBox="1"/>
          <p:nvPr/>
        </p:nvSpPr>
        <p:spPr>
          <a:xfrm>
            <a:off x="12411075" y="5105400"/>
            <a:ext cx="0" cy="0"/>
          </a:xfrm>
          <a:prstGeom prst="rect">
            <a:avLst/>
          </a:prstGeom>
          <a:noFill/>
        </p:spPr>
        <p:txBody>
          <a:bodyPr wrap="none" lIns="0" tIns="0" rIns="0" bIns="0" rtlCol="0" anchor="t">
            <a:normAutofit fontScale="25000" lnSpcReduction="20000"/>
          </a:bodyPr>
          <a:lstStyle/>
          <a:p>
            <a:pPr marL="0" marR="0" indent="0" algn="l" defTabSz="457200" rtl="0" eaLnBrk="1" fontAlgn="auto" latinLnBrk="0" hangingPunct="1">
              <a:lnSpc>
                <a:spcPct val="100000"/>
              </a:lnSpc>
              <a:spcBef>
                <a:spcPts val="0"/>
              </a:spcBef>
              <a:spcAft>
                <a:spcPts val="800"/>
              </a:spcAft>
              <a:buClr>
                <a:srgbClr val="000000"/>
              </a:buClr>
              <a:buSzTx/>
              <a:buFontTx/>
              <a:buNone/>
              <a:tabLst/>
            </a:pPr>
            <a:endParaRPr kumimoji="0" lang="en-US" sz="2400" b="0" i="0" u="none" strike="noStrike" kern="1200" cap="none" spc="0" normalizeH="0" baseline="0" noProof="0" dirty="0">
              <a:ln>
                <a:noFill/>
              </a:ln>
              <a:solidFill>
                <a:schemeClr val="tx1"/>
              </a:solidFill>
              <a:effectLst/>
              <a:uLnTx/>
              <a:uFillTx/>
              <a:latin typeface="+mn-lt"/>
              <a:ea typeface="+mn-ea"/>
              <a:cs typeface="ATT Aleck Sans" panose="020B0503020203020204" pitchFamily="34" charset="0"/>
            </a:endParaRPr>
          </a:p>
        </p:txBody>
      </p:sp>
      <p:pic>
        <p:nvPicPr>
          <p:cNvPr id="21" name="Graphic 20">
            <a:extLst>
              <a:ext uri="{FF2B5EF4-FFF2-40B4-BE49-F238E27FC236}">
                <a16:creationId xmlns:a16="http://schemas.microsoft.com/office/drawing/2014/main" id="{E52DB47A-7596-084E-A5C7-E6C90202E8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87117" y="3647217"/>
            <a:ext cx="685800" cy="685800"/>
          </a:xfrm>
          <a:prstGeom prst="rect">
            <a:avLst/>
          </a:prstGeom>
        </p:spPr>
      </p:pic>
      <p:pic>
        <p:nvPicPr>
          <p:cNvPr id="26" name="Graphic 25">
            <a:extLst>
              <a:ext uri="{FF2B5EF4-FFF2-40B4-BE49-F238E27FC236}">
                <a16:creationId xmlns:a16="http://schemas.microsoft.com/office/drawing/2014/main" id="{845D0BD0-7303-B74C-A04D-B164C5FE15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34567" y="1519426"/>
            <a:ext cx="685800" cy="685800"/>
          </a:xfrm>
          <a:prstGeom prst="rect">
            <a:avLst/>
          </a:prstGeom>
        </p:spPr>
      </p:pic>
      <p:pic>
        <p:nvPicPr>
          <p:cNvPr id="27" name="Graphic 26">
            <a:extLst>
              <a:ext uri="{FF2B5EF4-FFF2-40B4-BE49-F238E27FC236}">
                <a16:creationId xmlns:a16="http://schemas.microsoft.com/office/drawing/2014/main" id="{7F51975C-B3DF-FC46-887A-996A1288DA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7604" y="3556541"/>
            <a:ext cx="685800" cy="685800"/>
          </a:xfrm>
          <a:prstGeom prst="rect">
            <a:avLst/>
          </a:prstGeom>
        </p:spPr>
      </p:pic>
    </p:spTree>
    <p:extLst>
      <p:ext uri="{BB962C8B-B14F-4D97-AF65-F5344CB8AC3E}">
        <p14:creationId xmlns:p14="http://schemas.microsoft.com/office/powerpoint/2010/main" val="1339103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40893" y="800260"/>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8" name="Oval 27">
            <a:extLst>
              <a:ext uri="{FF2B5EF4-FFF2-40B4-BE49-F238E27FC236}">
                <a16:creationId xmlns:a16="http://schemas.microsoft.com/office/drawing/2014/main" id="{9112FF1D-EEEB-7349-96A5-6E6A739371A7}"/>
              </a:ext>
            </a:extLst>
          </p:cNvPr>
          <p:cNvSpPr/>
          <p:nvPr/>
        </p:nvSpPr>
        <p:spPr>
          <a:xfrm>
            <a:off x="6950021" y="1054469"/>
            <a:ext cx="4504801" cy="4504801"/>
          </a:xfrm>
          <a:prstGeom prst="ellipse">
            <a:avLst/>
          </a:prstGeom>
          <a:solidFill>
            <a:schemeClr val="bg1">
              <a:lumMod val="95000"/>
            </a:schemeClr>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30" name="TextBox 29">
            <a:extLst>
              <a:ext uri="{FF2B5EF4-FFF2-40B4-BE49-F238E27FC236}">
                <a16:creationId xmlns:a16="http://schemas.microsoft.com/office/drawing/2014/main" id="{E105B79C-BBD9-034C-AE00-BE85C24536F3}"/>
              </a:ext>
            </a:extLst>
          </p:cNvPr>
          <p:cNvSpPr txBox="1"/>
          <p:nvPr/>
        </p:nvSpPr>
        <p:spPr>
          <a:xfrm>
            <a:off x="7899109" y="1239314"/>
            <a:ext cx="2606624" cy="1175363"/>
          </a:xfrm>
          <a:prstGeom prst="rect">
            <a:avLst/>
          </a:prstGeom>
          <a:noFill/>
        </p:spPr>
        <p:txBody>
          <a:bodyPr wrap="square" lIns="0" tIns="0" rIns="0" bIns="0" rtlCol="0" anchor="t">
            <a:noAutofit/>
          </a:bodyPr>
          <a:lstStyle/>
          <a:p>
            <a:pPr algn="ctr">
              <a:spcAft>
                <a:spcPts val="1200"/>
              </a:spcAft>
            </a:pPr>
            <a:r>
              <a:rPr lang="en-US" sz="8800" dirty="0">
                <a:solidFill>
                  <a:schemeClr val="bg1"/>
                </a:solidFill>
                <a:latin typeface="+mj-lt"/>
                <a:ea typeface="ATT Aleck Sans Light" charset="0"/>
                <a:cs typeface="ATT Aleck Sans Light" charset="0"/>
              </a:rPr>
              <a:t>IP67</a:t>
            </a:r>
            <a:endParaRPr lang="en-US" sz="8800" dirty="0">
              <a:solidFill>
                <a:schemeClr val="bg1"/>
              </a:solidFill>
              <a:latin typeface="ATT Aleck Sans Light" charset="0"/>
              <a:ea typeface="ATT Aleck Sans Light" charset="0"/>
              <a:cs typeface="ATT Aleck Sans Light" charset="0"/>
            </a:endParaRP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21</a:t>
            </a:fld>
            <a:r>
              <a:rPr lang="en-US"/>
              <a:t> </a:t>
            </a:r>
          </a:p>
        </p:txBody>
      </p:sp>
      <p:sp>
        <p:nvSpPr>
          <p:cNvPr id="9" name="Title">
            <a:extLst>
              <a:ext uri="{FF2B5EF4-FFF2-40B4-BE49-F238E27FC236}">
                <a16:creationId xmlns:a16="http://schemas.microsoft.com/office/drawing/2014/main" id="{134D52B7-494B-6146-877F-672149377712}"/>
              </a:ext>
            </a:extLst>
          </p:cNvPr>
          <p:cNvSpPr txBox="1">
            <a:spLocks/>
          </p:cNvSpPr>
          <p:nvPr/>
        </p:nvSpPr>
        <p:spPr>
          <a:xfrm>
            <a:off x="329270" y="283465"/>
            <a:ext cx="11742472" cy="294052"/>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spcAft>
                <a:spcPts val="0"/>
              </a:spcAft>
              <a:buNone/>
              <a:defRPr sz="2400" b="0" i="0" kern="1200">
                <a:solidFill>
                  <a:schemeClr val="tx1"/>
                </a:solidFill>
                <a:latin typeface="ATT Aleck Sans Medium" panose="020B0503020203020204" pitchFamily="34" charset="0"/>
                <a:ea typeface="+mj-ea"/>
                <a:cs typeface="ATT Aleck Sans Medium" panose="020B0503020203020204" pitchFamily="34" charset="0"/>
              </a:defRPr>
            </a:lvl1pPr>
          </a:lstStyle>
          <a:p>
            <a:pPr>
              <a:lnSpc>
                <a:spcPts val="2400"/>
              </a:lnSpc>
            </a:pPr>
            <a:r>
              <a:rPr lang="en-US" dirty="0">
                <a:ea typeface="ATT Aleck Sans Light" charset="0"/>
              </a:rPr>
              <a:t>IP Rated Enclosures Explained</a:t>
            </a:r>
          </a:p>
        </p:txBody>
      </p:sp>
      <p:sp>
        <p:nvSpPr>
          <p:cNvPr id="11" name="TextBox 10">
            <a:extLst>
              <a:ext uri="{FF2B5EF4-FFF2-40B4-BE49-F238E27FC236}">
                <a16:creationId xmlns:a16="http://schemas.microsoft.com/office/drawing/2014/main" id="{63142F57-C933-6845-A850-043F7284FDB6}"/>
              </a:ext>
            </a:extLst>
          </p:cNvPr>
          <p:cNvSpPr txBox="1"/>
          <p:nvPr/>
        </p:nvSpPr>
        <p:spPr>
          <a:xfrm>
            <a:off x="515520" y="963957"/>
            <a:ext cx="5428080" cy="3027017"/>
          </a:xfrm>
          <a:prstGeom prst="rect">
            <a:avLst/>
          </a:prstGeom>
          <a:noFill/>
        </p:spPr>
        <p:txBody>
          <a:bodyPr wrap="square" lIns="0" tIns="0" rIns="0" bIns="0" rtlCol="0" anchor="t">
            <a:noAutofit/>
          </a:bodyPr>
          <a:lstStyle/>
          <a:p>
            <a:pPr>
              <a:spcAft>
                <a:spcPts val="1200"/>
              </a:spcAft>
            </a:pPr>
            <a:r>
              <a:rPr lang="en-US" dirty="0">
                <a:solidFill>
                  <a:schemeClr val="tx2"/>
                </a:solidFill>
                <a:latin typeface="+mj-lt"/>
                <a:ea typeface="ATT Aleck Sans Light" charset="0"/>
                <a:cs typeface="ATT Aleck Sans Light" charset="0"/>
              </a:rPr>
              <a:t>What is an IP rating?</a:t>
            </a:r>
          </a:p>
          <a:p>
            <a:pPr>
              <a:spcAft>
                <a:spcPts val="1200"/>
              </a:spcAft>
            </a:pPr>
            <a:r>
              <a:rPr lang="en-US" sz="1600" dirty="0">
                <a:latin typeface="ATT Aleck Sans" panose="020B0503020203020204" pitchFamily="34" charset="0"/>
                <a:ea typeface="ATT Aleck Sans Light" charset="0"/>
                <a:cs typeface="ATT Aleck Sans" panose="020B0503020203020204" pitchFamily="34" charset="0"/>
              </a:rPr>
              <a:t>IP (or "Ingress Protection") ratings are defined in international standard EN 60529 (British BS EN 60529:1992, European IEC 60509:1989). </a:t>
            </a:r>
          </a:p>
          <a:p>
            <a:pPr>
              <a:spcAft>
                <a:spcPts val="1200"/>
              </a:spcAft>
            </a:pPr>
            <a:r>
              <a:rPr lang="en-US" sz="1600" dirty="0">
                <a:latin typeface="ATT Aleck Sans" panose="020B0503020203020204" pitchFamily="34" charset="0"/>
                <a:ea typeface="ATT Aleck Sans Light" charset="0"/>
                <a:cs typeface="ATT Aleck Sans" panose="020B0503020203020204" pitchFamily="34" charset="0"/>
              </a:rPr>
              <a:t>They are used to define levels of sealing effectiveness of electrical enclosures against intrusion from foreign bodies and moisture.</a:t>
            </a:r>
          </a:p>
        </p:txBody>
      </p:sp>
      <p:sp>
        <p:nvSpPr>
          <p:cNvPr id="4" name="TextBox 3">
            <a:extLst>
              <a:ext uri="{FF2B5EF4-FFF2-40B4-BE49-F238E27FC236}">
                <a16:creationId xmlns:a16="http://schemas.microsoft.com/office/drawing/2014/main" id="{9C9C3748-18D0-464A-87BE-F7D376451C21}"/>
              </a:ext>
            </a:extLst>
          </p:cNvPr>
          <p:cNvSpPr txBox="1"/>
          <p:nvPr/>
        </p:nvSpPr>
        <p:spPr>
          <a:xfrm>
            <a:off x="12411075" y="5105400"/>
            <a:ext cx="0" cy="0"/>
          </a:xfrm>
          <a:prstGeom prst="rect">
            <a:avLst/>
          </a:prstGeom>
          <a:noFill/>
        </p:spPr>
        <p:txBody>
          <a:bodyPr wrap="none" lIns="0" tIns="0" rIns="0" bIns="0" rtlCol="0" anchor="t">
            <a:normAutofit fontScale="25000" lnSpcReduction="20000"/>
          </a:bodyPr>
          <a:lstStyle/>
          <a:p>
            <a:pPr marL="0" marR="0" indent="0" algn="l" defTabSz="457200" rtl="0" eaLnBrk="1" fontAlgn="auto" latinLnBrk="0" hangingPunct="1">
              <a:lnSpc>
                <a:spcPct val="100000"/>
              </a:lnSpc>
              <a:spcBef>
                <a:spcPts val="0"/>
              </a:spcBef>
              <a:spcAft>
                <a:spcPts val="800"/>
              </a:spcAft>
              <a:buClr>
                <a:srgbClr val="000000"/>
              </a:buClr>
              <a:buSzTx/>
              <a:buFontTx/>
              <a:buNone/>
              <a:tabLst/>
            </a:pPr>
            <a:endParaRPr kumimoji="0" lang="en-US" sz="2400" b="0" i="0" u="none" strike="noStrike" kern="1200" cap="none" spc="0" normalizeH="0" baseline="0" noProof="0" dirty="0">
              <a:ln>
                <a:noFill/>
              </a:ln>
              <a:solidFill>
                <a:schemeClr val="tx1"/>
              </a:solidFill>
              <a:effectLst/>
              <a:uLnTx/>
              <a:uFillTx/>
              <a:latin typeface="+mn-lt"/>
              <a:ea typeface="+mn-ea"/>
              <a:cs typeface="ATT Aleck Sans" panose="020B0503020203020204" pitchFamily="34" charset="0"/>
            </a:endParaRPr>
          </a:p>
        </p:txBody>
      </p:sp>
      <p:sp>
        <p:nvSpPr>
          <p:cNvPr id="29" name="TextBox 28">
            <a:extLst>
              <a:ext uri="{FF2B5EF4-FFF2-40B4-BE49-F238E27FC236}">
                <a16:creationId xmlns:a16="http://schemas.microsoft.com/office/drawing/2014/main" id="{147AEA3E-A3F0-884D-9BC3-ADFD02D4F908}"/>
              </a:ext>
            </a:extLst>
          </p:cNvPr>
          <p:cNvSpPr txBox="1"/>
          <p:nvPr/>
        </p:nvSpPr>
        <p:spPr>
          <a:xfrm>
            <a:off x="9441047" y="4697696"/>
            <a:ext cx="875131" cy="186520"/>
          </a:xfrm>
          <a:prstGeom prst="rect">
            <a:avLst/>
          </a:prstGeom>
          <a:noFill/>
        </p:spPr>
        <p:txBody>
          <a:bodyPr wrap="square" lIns="0" tIns="0" rIns="0" bIns="0" rtlCol="0" anchor="t">
            <a:noAutofit/>
          </a:bodyPr>
          <a:lstStyle/>
          <a:p>
            <a:pPr fontAlgn="ctr"/>
            <a:r>
              <a:rPr lang="en-US" sz="1200" dirty="0"/>
              <a:t>AT1 Solar</a:t>
            </a:r>
          </a:p>
        </p:txBody>
      </p:sp>
      <p:sp>
        <p:nvSpPr>
          <p:cNvPr id="7" name="TextBox 6">
            <a:extLst>
              <a:ext uri="{FF2B5EF4-FFF2-40B4-BE49-F238E27FC236}">
                <a16:creationId xmlns:a16="http://schemas.microsoft.com/office/drawing/2014/main" id="{7FD6CF6C-EE52-DA43-9FB8-B74C64BA21AA}"/>
              </a:ext>
            </a:extLst>
          </p:cNvPr>
          <p:cNvSpPr txBox="1"/>
          <p:nvPr/>
        </p:nvSpPr>
        <p:spPr>
          <a:xfrm>
            <a:off x="12534900" y="4943475"/>
            <a:ext cx="0" cy="0"/>
          </a:xfrm>
          <a:prstGeom prst="rect">
            <a:avLst/>
          </a:prstGeom>
          <a:noFill/>
        </p:spPr>
        <p:txBody>
          <a:bodyPr wrap="none" lIns="0" tIns="0" rIns="0" bIns="0" rtlCol="0" anchor="t">
            <a:normAutofit fontScale="25000" lnSpcReduction="20000"/>
          </a:bodyPr>
          <a:lstStyle/>
          <a:p>
            <a:pPr marL="0" marR="0" indent="0" algn="l" defTabSz="457200" rtl="0" eaLnBrk="1" fontAlgn="auto" latinLnBrk="0" hangingPunct="1">
              <a:lnSpc>
                <a:spcPct val="100000"/>
              </a:lnSpc>
              <a:spcBef>
                <a:spcPts val="0"/>
              </a:spcBef>
              <a:spcAft>
                <a:spcPts val="800"/>
              </a:spcAft>
              <a:buClr>
                <a:srgbClr val="000000"/>
              </a:buClr>
              <a:buSzTx/>
              <a:buFontTx/>
              <a:buNone/>
              <a:tabLst/>
            </a:pPr>
            <a:endParaRPr kumimoji="0" lang="en-US" sz="2400" b="0" i="0" u="none" strike="noStrike" kern="1200" cap="none" spc="0" normalizeH="0" baseline="0" noProof="0" dirty="0">
              <a:ln>
                <a:noFill/>
              </a:ln>
              <a:solidFill>
                <a:schemeClr val="tx1"/>
              </a:solidFill>
              <a:effectLst/>
              <a:uLnTx/>
              <a:uFillTx/>
              <a:latin typeface="+mn-lt"/>
              <a:ea typeface="+mn-ea"/>
              <a:cs typeface="ATT Aleck Sans" panose="020B0503020203020204" pitchFamily="34" charset="0"/>
            </a:endParaRPr>
          </a:p>
        </p:txBody>
      </p:sp>
      <p:grpSp>
        <p:nvGrpSpPr>
          <p:cNvPr id="18" name="Group 17">
            <a:extLst>
              <a:ext uri="{FF2B5EF4-FFF2-40B4-BE49-F238E27FC236}">
                <a16:creationId xmlns:a16="http://schemas.microsoft.com/office/drawing/2014/main" id="{D8B44899-D72B-5840-8ADF-9857B204B333}"/>
              </a:ext>
            </a:extLst>
          </p:cNvPr>
          <p:cNvGrpSpPr/>
          <p:nvPr/>
        </p:nvGrpSpPr>
        <p:grpSpPr>
          <a:xfrm>
            <a:off x="6950021" y="3229335"/>
            <a:ext cx="4249835" cy="1510589"/>
            <a:chOff x="6694390" y="2400286"/>
            <a:chExt cx="4727637" cy="1680422"/>
          </a:xfrm>
        </p:grpSpPr>
        <p:pic>
          <p:nvPicPr>
            <p:cNvPr id="24" name="Picture 23">
              <a:extLst>
                <a:ext uri="{FF2B5EF4-FFF2-40B4-BE49-F238E27FC236}">
                  <a16:creationId xmlns:a16="http://schemas.microsoft.com/office/drawing/2014/main" id="{A0CB8E5E-2D64-6F4A-8B02-67D062C15CFC}"/>
                </a:ext>
              </a:extLst>
            </p:cNvPr>
            <p:cNvPicPr>
              <a:picLocks noChangeAspect="1"/>
            </p:cNvPicPr>
            <p:nvPr/>
          </p:nvPicPr>
          <p:blipFill rotWithShape="1">
            <a:blip r:embed="rId3"/>
            <a:srcRect l="17774"/>
            <a:stretch/>
          </p:blipFill>
          <p:spPr>
            <a:xfrm>
              <a:off x="6694390" y="2400286"/>
              <a:ext cx="2928169" cy="1680422"/>
            </a:xfrm>
            <a:prstGeom prst="rect">
              <a:avLst/>
            </a:prstGeom>
            <a:effectLst>
              <a:outerShdw blurRad="150316" dist="34925" dir="6346727" algn="tl" rotWithShape="0">
                <a:schemeClr val="bg1">
                  <a:lumMod val="50000"/>
                  <a:alpha val="38000"/>
                </a:schemeClr>
              </a:outerShdw>
            </a:effectLst>
          </p:spPr>
        </p:pic>
        <p:pic>
          <p:nvPicPr>
            <p:cNvPr id="25" name="Picture 24">
              <a:extLst>
                <a:ext uri="{FF2B5EF4-FFF2-40B4-BE49-F238E27FC236}">
                  <a16:creationId xmlns:a16="http://schemas.microsoft.com/office/drawing/2014/main" id="{6011AC76-C786-7740-B523-E15B17E9F18A}"/>
                </a:ext>
              </a:extLst>
            </p:cNvPr>
            <p:cNvPicPr>
              <a:picLocks noChangeAspect="1"/>
            </p:cNvPicPr>
            <p:nvPr/>
          </p:nvPicPr>
          <p:blipFill>
            <a:blip r:embed="rId4"/>
            <a:stretch>
              <a:fillRect/>
            </a:stretch>
          </p:blipFill>
          <p:spPr>
            <a:xfrm>
              <a:off x="9188908" y="2619427"/>
              <a:ext cx="2233119" cy="1414306"/>
            </a:xfrm>
            <a:prstGeom prst="rect">
              <a:avLst/>
            </a:prstGeom>
            <a:effectLst>
              <a:outerShdw blurRad="150316" dist="34925" dir="6346727" algn="tl" rotWithShape="0">
                <a:schemeClr val="bg1">
                  <a:lumMod val="50000"/>
                  <a:alpha val="38000"/>
                </a:schemeClr>
              </a:outerShdw>
            </a:effectLst>
          </p:spPr>
        </p:pic>
      </p:grpSp>
      <p:sp>
        <p:nvSpPr>
          <p:cNvPr id="8" name="TextBox 7">
            <a:extLst>
              <a:ext uri="{FF2B5EF4-FFF2-40B4-BE49-F238E27FC236}">
                <a16:creationId xmlns:a16="http://schemas.microsoft.com/office/drawing/2014/main" id="{98FE5B79-84EA-A242-A5B7-3FD0C1515B1C}"/>
              </a:ext>
            </a:extLst>
          </p:cNvPr>
          <p:cNvSpPr txBox="1"/>
          <p:nvPr/>
        </p:nvSpPr>
        <p:spPr>
          <a:xfrm>
            <a:off x="7354869" y="2396973"/>
            <a:ext cx="3913205" cy="790575"/>
          </a:xfrm>
          <a:prstGeom prst="rect">
            <a:avLst/>
          </a:prstGeom>
          <a:noFill/>
        </p:spPr>
        <p:txBody>
          <a:bodyPr wrap="square" lIns="0" tIns="0" rIns="0" bIns="0" rtlCol="0" anchor="t">
            <a:normAutofit/>
          </a:bodyPr>
          <a:lstStyle/>
          <a:p>
            <a:pPr algn="ctr" fontAlgn="ctr"/>
            <a:r>
              <a:rPr lang="en-CA" sz="1200" dirty="0"/>
              <a:t>Protected from total dust ingress</a:t>
            </a:r>
            <a:endParaRPr lang="en-US" sz="1200" dirty="0"/>
          </a:p>
          <a:p>
            <a:pPr algn="ctr" fontAlgn="ctr"/>
            <a:endParaRPr lang="en-CA" sz="1200" dirty="0"/>
          </a:p>
          <a:p>
            <a:pPr algn="ctr" fontAlgn="ctr"/>
            <a:r>
              <a:rPr lang="en-CA" sz="1200" dirty="0"/>
              <a:t>Protected from immersion between 15 centimetres and 1 metre in depth, limited ingress protection</a:t>
            </a:r>
            <a:endParaRPr lang="en-US" sz="1200" dirty="0"/>
          </a:p>
        </p:txBody>
      </p:sp>
      <p:sp>
        <p:nvSpPr>
          <p:cNvPr id="12" name="TextBox 11">
            <a:extLst>
              <a:ext uri="{FF2B5EF4-FFF2-40B4-BE49-F238E27FC236}">
                <a16:creationId xmlns:a16="http://schemas.microsoft.com/office/drawing/2014/main" id="{FC73810D-5B3A-AC47-9A73-5E7104EE23B0}"/>
              </a:ext>
            </a:extLst>
          </p:cNvPr>
          <p:cNvSpPr txBox="1"/>
          <p:nvPr/>
        </p:nvSpPr>
        <p:spPr>
          <a:xfrm>
            <a:off x="7951424" y="4709594"/>
            <a:ext cx="875131" cy="186520"/>
          </a:xfrm>
          <a:prstGeom prst="rect">
            <a:avLst/>
          </a:prstGeom>
          <a:noFill/>
        </p:spPr>
        <p:txBody>
          <a:bodyPr wrap="square" lIns="0" tIns="0" rIns="0" bIns="0" rtlCol="0" anchor="t">
            <a:noAutofit/>
          </a:bodyPr>
          <a:lstStyle/>
          <a:p>
            <a:pPr fontAlgn="ctr"/>
            <a:r>
              <a:rPr lang="en-US" sz="1200" dirty="0"/>
              <a:t>AT1 Wired</a:t>
            </a:r>
          </a:p>
        </p:txBody>
      </p:sp>
      <p:sp>
        <p:nvSpPr>
          <p:cNvPr id="17" name="TextBox 16">
            <a:extLst>
              <a:ext uri="{FF2B5EF4-FFF2-40B4-BE49-F238E27FC236}">
                <a16:creationId xmlns:a16="http://schemas.microsoft.com/office/drawing/2014/main" id="{B117DD26-A9F9-2D4C-B41B-72FA906DCD4A}"/>
              </a:ext>
            </a:extLst>
          </p:cNvPr>
          <p:cNvSpPr txBox="1"/>
          <p:nvPr/>
        </p:nvSpPr>
        <p:spPr>
          <a:xfrm>
            <a:off x="515519" y="5894043"/>
            <a:ext cx="11266905" cy="245303"/>
          </a:xfrm>
          <a:prstGeom prst="rect">
            <a:avLst/>
          </a:prstGeom>
          <a:noFill/>
        </p:spPr>
        <p:txBody>
          <a:bodyPr wrap="square" lIns="0" tIns="0" rIns="0" bIns="0" rtlCol="0" anchor="t">
            <a:noAutofit/>
          </a:bodyPr>
          <a:lstStyle/>
          <a:p>
            <a:pPr>
              <a:buClr>
                <a:srgbClr val="000000"/>
              </a:buClr>
            </a:pPr>
            <a:r>
              <a:rPr lang="en-CA" sz="900" dirty="0">
                <a:solidFill>
                  <a:schemeClr val="dk1"/>
                </a:solidFill>
                <a:latin typeface="ATT Aleck Sans Medium" panose="020B0503020203020204" pitchFamily="34" charset="0"/>
                <a:cs typeface="ATT Aleck Sans Medium" panose="020B0503020203020204" pitchFamily="34" charset="0"/>
              </a:rPr>
              <a:t>AT&amp;T Fleet Complete </a:t>
            </a:r>
            <a:r>
              <a:rPr lang="en-CA" sz="900" dirty="0">
                <a:solidFill>
                  <a:schemeClr val="dk1"/>
                </a:solidFill>
                <a:latin typeface="ATT Aleck Sans" panose="020B0503020203020204" pitchFamily="34" charset="0"/>
                <a:cs typeface="ATT Aleck Sans" panose="020B0503020203020204" pitchFamily="34" charset="0"/>
              </a:rPr>
              <a:t>provides a warranty on its hardware devices against defects in material and workmanship, with the exception of defects caused by abuse, misuse, accident, alteration, modification, neglect or incorrect installation, operation or removal of the equipment, for a period of one (1) year from the date of installation or purchase.  </a:t>
            </a:r>
            <a:r>
              <a:rPr lang="en-CA" sz="900" dirty="0">
                <a:solidFill>
                  <a:schemeClr val="dk1"/>
                </a:solidFill>
                <a:latin typeface="ATT Aleck Sans Medium" panose="020B0503020203020204" pitchFamily="34" charset="0"/>
                <a:cs typeface="ATT Aleck Sans Medium" panose="020B0503020203020204" pitchFamily="34" charset="0"/>
              </a:rPr>
              <a:t>Warranty shall not apply if this product casing is opened or tampered with.</a:t>
            </a:r>
          </a:p>
        </p:txBody>
      </p:sp>
    </p:spTree>
    <p:extLst>
      <p:ext uri="{BB962C8B-B14F-4D97-AF65-F5344CB8AC3E}">
        <p14:creationId xmlns:p14="http://schemas.microsoft.com/office/powerpoint/2010/main" val="2587987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3F8120-66D5-5741-8190-2E31ACFEB89D}"/>
              </a:ext>
            </a:extLst>
          </p:cNvPr>
          <p:cNvSpPr>
            <a:spLocks noGrp="1"/>
          </p:cNvSpPr>
          <p:nvPr>
            <p:ph type="sldNum" sz="quarter" idx="11"/>
          </p:nvPr>
        </p:nvSpPr>
        <p:spPr/>
        <p:txBody>
          <a:bodyPr/>
          <a:lstStyle/>
          <a:p>
            <a:fld id="{836F99F2-BFF6-8546-8FBC-E8CB3F915AF8}" type="slidenum">
              <a:rPr lang="en-US" smtClean="0"/>
              <a:t>22</a:t>
            </a:fld>
            <a:endParaRPr lang="en-US"/>
          </a:p>
        </p:txBody>
      </p:sp>
      <p:pic>
        <p:nvPicPr>
          <p:cNvPr id="4" name="Picture 3">
            <a:extLst>
              <a:ext uri="{FF2B5EF4-FFF2-40B4-BE49-F238E27FC236}">
                <a16:creationId xmlns:a16="http://schemas.microsoft.com/office/drawing/2014/main" id="{DB8E5690-CAE6-0046-BD16-1854912AD823}"/>
              </a:ext>
            </a:extLst>
          </p:cNvPr>
          <p:cNvPicPr>
            <a:picLocks noChangeAspect="1"/>
          </p:cNvPicPr>
          <p:nvPr/>
        </p:nvPicPr>
        <p:blipFill>
          <a:blip r:embed="rId2"/>
          <a:stretch>
            <a:fillRect/>
          </a:stretch>
        </p:blipFill>
        <p:spPr>
          <a:xfrm>
            <a:off x="1352250" y="323850"/>
            <a:ext cx="4554199" cy="5895158"/>
          </a:xfrm>
          <a:prstGeom prst="rect">
            <a:avLst/>
          </a:prstGeom>
          <a:effectLst>
            <a:outerShdw blurRad="159642" dist="66774" dir="8100000" algn="tr" rotWithShape="0">
              <a:prstClr val="black">
                <a:alpha val="19707"/>
              </a:prstClr>
            </a:outerShdw>
          </a:effectLst>
        </p:spPr>
      </p:pic>
      <p:pic>
        <p:nvPicPr>
          <p:cNvPr id="6" name="Picture 5">
            <a:extLst>
              <a:ext uri="{FF2B5EF4-FFF2-40B4-BE49-F238E27FC236}">
                <a16:creationId xmlns:a16="http://schemas.microsoft.com/office/drawing/2014/main" id="{A353DAA0-F9D8-164F-8678-2E7452EA63D8}"/>
              </a:ext>
            </a:extLst>
          </p:cNvPr>
          <p:cNvPicPr>
            <a:picLocks noChangeAspect="1"/>
          </p:cNvPicPr>
          <p:nvPr/>
        </p:nvPicPr>
        <p:blipFill>
          <a:blip r:embed="rId3"/>
          <a:stretch>
            <a:fillRect/>
          </a:stretch>
        </p:blipFill>
        <p:spPr>
          <a:xfrm>
            <a:off x="6227318" y="323850"/>
            <a:ext cx="4554199" cy="5895158"/>
          </a:xfrm>
          <a:prstGeom prst="rect">
            <a:avLst/>
          </a:prstGeom>
          <a:effectLst>
            <a:outerShdw blurRad="159642" dist="66774" dir="8100000" algn="tr" rotWithShape="0">
              <a:prstClr val="black">
                <a:alpha val="19707"/>
              </a:prstClr>
            </a:outerShdw>
          </a:effectLst>
        </p:spPr>
      </p:pic>
    </p:spTree>
    <p:extLst>
      <p:ext uri="{BB962C8B-B14F-4D97-AF65-F5344CB8AC3E}">
        <p14:creationId xmlns:p14="http://schemas.microsoft.com/office/powerpoint/2010/main" val="3296735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25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1E0E44-4B8F-DA4B-ADB3-A5632893117D}"/>
              </a:ext>
            </a:extLst>
          </p:cNvPr>
          <p:cNvSpPr txBox="1"/>
          <p:nvPr/>
        </p:nvSpPr>
        <p:spPr>
          <a:xfrm>
            <a:off x="458684" y="991405"/>
            <a:ext cx="11195052" cy="2437595"/>
          </a:xfrm>
          <a:prstGeom prst="rect">
            <a:avLst/>
          </a:prstGeom>
          <a:noFill/>
          <a:ln>
            <a:noFill/>
          </a:ln>
        </p:spPr>
        <p:txBody>
          <a:bodyPr wrap="square" lIns="0" tIns="0" rIns="0" bIns="0" rtlCol="0">
            <a:noAutofit/>
          </a:bodyPr>
          <a:lstStyle/>
          <a:p>
            <a:pPr>
              <a:spcAft>
                <a:spcPts val="1200"/>
              </a:spcAft>
            </a:pPr>
            <a:r>
              <a:rPr lang="en-US" dirty="0">
                <a:latin typeface="ATT Aleck Sans" panose="020B0503020203020204" pitchFamily="34" charset="0"/>
                <a:ea typeface="ATT Aleck Sans Light" charset="0"/>
                <a:cs typeface="ATT Aleck Sans" panose="020B0503020203020204" pitchFamily="34" charset="0"/>
              </a:rPr>
              <a:t>Important Information</a:t>
            </a:r>
          </a:p>
          <a:p>
            <a:pPr marL="0" lvl="1">
              <a:lnSpc>
                <a:spcPts val="1640"/>
              </a:lnSpc>
            </a:pPr>
            <a:r>
              <a:rPr lang="en-US" sz="1200" dirty="0">
                <a:latin typeface="ATT Aleck Sans Light" charset="0"/>
                <a:ea typeface="ATT Aleck Sans Light" charset="0"/>
                <a:cs typeface="ATT Aleck Sans Light" charset="0"/>
              </a:rPr>
              <a:t>AT&amp;T Fleet Complete® is only available to customers with a Qualified AT&amp;T business or government agreement and a Foundation Account Number (FAN) and their respective CRUs. Activation of an eligible AT&amp;T wireless rate plan on a compatible device is required. May not be available for purchase in all areas or through all channels. Coverage not available in all areas. Availability, security, speed, timeliness, accuracy and uninterrupted use of service are not guaranteed. Not all features available on all devices. Compatible device required for GPS or a GPS derived location information. Activating data blocking features will result in Cell ID or Enhanced Cell ID location information only. AT&amp;T Fleet Complete® is subject to Complete Innovations’ additional terms and conditions, including without limitation its software license. Such terms and conditions are available at </a:t>
            </a:r>
            <a:r>
              <a:rPr lang="en-US" sz="1200" dirty="0">
                <a:latin typeface="ATT Aleck Sans Light" charset="0"/>
                <a:ea typeface="ATT Aleck Sans Light" charset="0"/>
                <a:cs typeface="ATT Aleck Sans Light" charset="0"/>
                <a:hlinkClick r:id="rId2">
                  <a:extLst>
                    <a:ext uri="{A12FA001-AC4F-418D-AE19-62706E023703}">
                      <ahyp:hlinkClr xmlns:ahyp="http://schemas.microsoft.com/office/drawing/2018/hyperlinkcolor" val="tx"/>
                    </a:ext>
                  </a:extLst>
                </a:hlinkClick>
              </a:rPr>
              <a:t>http://www.fleetcomplete.com/end-user-license-agreement-for-fleet-complete/</a:t>
            </a:r>
            <a:r>
              <a:rPr lang="en-US" sz="1200" dirty="0">
                <a:latin typeface="ATT Aleck Sans Light" charset="0"/>
                <a:ea typeface="ATT Aleck Sans Light" charset="0"/>
                <a:cs typeface="ATT Aleck Sans Light" charset="0"/>
              </a:rPr>
              <a:t>. Additional hardware, software, services, internet access and/or special network connection may be required.</a:t>
            </a:r>
          </a:p>
          <a:p>
            <a:pPr marL="0" lvl="1">
              <a:lnSpc>
                <a:spcPts val="1640"/>
              </a:lnSpc>
            </a:pPr>
            <a:endParaRPr lang="en-US" sz="1200" dirty="0">
              <a:latin typeface="ATT Aleck Sans Light" charset="0"/>
              <a:ea typeface="ATT Aleck Sans Light" charset="0"/>
              <a:cs typeface="ATT Aleck Sans Light" charset="0"/>
            </a:endParaRPr>
          </a:p>
          <a:p>
            <a:pPr marL="0" lvl="1">
              <a:lnSpc>
                <a:spcPts val="1640"/>
              </a:lnSpc>
            </a:pPr>
            <a:r>
              <a:rPr lang="en-US" sz="1200" dirty="0">
                <a:latin typeface="ATT Aleck Sans Light" charset="0"/>
                <a:ea typeface="ATT Aleck Sans Light" charset="0"/>
                <a:cs typeface="ATT Aleck Sans Light" charset="0"/>
              </a:rPr>
              <a:t>Additional charges, terms, conditions and restrictions may apply. Offer and pricing subject to change without notice. AT&amp;T privacy policy may be viewed at </a:t>
            </a:r>
            <a:r>
              <a:rPr lang="en-US" sz="1200" dirty="0">
                <a:latin typeface="ATT Aleck Sans Light" charset="0"/>
                <a:ea typeface="ATT Aleck Sans Light" charset="0"/>
                <a:cs typeface="ATT Aleck Sans Light" charset="0"/>
                <a:hlinkClick r:id="rId3">
                  <a:extLst>
                    <a:ext uri="{A12FA001-AC4F-418D-AE19-62706E023703}">
                      <ahyp:hlinkClr xmlns:ahyp="http://schemas.microsoft.com/office/drawing/2018/hyperlinkcolor" val="tx"/>
                    </a:ext>
                  </a:extLst>
                </a:hlinkClick>
              </a:rPr>
              <a:t>http://www.att.com/privacy</a:t>
            </a:r>
            <a:r>
              <a:rPr lang="en-US" sz="1200" dirty="0">
                <a:latin typeface="ATT Aleck Sans Light" charset="0"/>
                <a:ea typeface="ATT Aleck Sans Light" charset="0"/>
                <a:cs typeface="ATT Aleck Sans Light" charset="0"/>
              </a:rPr>
              <a:t>.</a:t>
            </a:r>
          </a:p>
        </p:txBody>
      </p:sp>
    </p:spTree>
    <p:extLst>
      <p:ext uri="{BB962C8B-B14F-4D97-AF65-F5344CB8AC3E}">
        <p14:creationId xmlns:p14="http://schemas.microsoft.com/office/powerpoint/2010/main" val="2974757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18726034-EACC-C64D-8231-89963F1ABE92}"/>
              </a:ext>
            </a:extLst>
          </p:cNvPr>
          <p:cNvSpPr/>
          <p:nvPr/>
        </p:nvSpPr>
        <p:spPr>
          <a:xfrm>
            <a:off x="329269" y="650071"/>
            <a:ext cx="11533460" cy="5617617"/>
          </a:xfrm>
          <a:prstGeom prst="rect">
            <a:avLst/>
          </a:prstGeom>
          <a:pattFill prst="ltDnDiag">
            <a:fgClr>
              <a:schemeClr val="bg1">
                <a:lumMod val="95000"/>
              </a:schemeClr>
            </a:fgClr>
            <a:bgClr>
              <a:schemeClr val="bg1"/>
            </a:bgClr>
          </a:pattFill>
          <a:ln w="635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1">
            <a:extLst>
              <a:ext uri="{FF2B5EF4-FFF2-40B4-BE49-F238E27FC236}">
                <a16:creationId xmlns:a16="http://schemas.microsoft.com/office/drawing/2014/main" id="{FA24EED0-4478-0B4B-8E97-E10E51814956}"/>
              </a:ext>
            </a:extLst>
          </p:cNvPr>
          <p:cNvSpPr>
            <a:spLocks noGrp="1"/>
          </p:cNvSpPr>
          <p:nvPr>
            <p:ph type="title"/>
          </p:nvPr>
        </p:nvSpPr>
        <p:spPr>
          <a:xfrm>
            <a:off x="328987" y="280928"/>
            <a:ext cx="3290906" cy="369143"/>
          </a:xfrm>
        </p:spPr>
        <p:txBody>
          <a:bodyPr/>
          <a:lstStyle/>
          <a:p>
            <a:r>
              <a:rPr lang="en-US" dirty="0">
                <a:ea typeface="ATT Aleck Sans Light" charset="0"/>
              </a:rPr>
              <a:t>Features and Benefits</a:t>
            </a:r>
            <a:endParaRPr lang="en-US" dirty="0"/>
          </a:p>
        </p:txBody>
      </p:sp>
      <p:sp>
        <p:nvSpPr>
          <p:cNvPr id="3" name="Slide Number Placeholder 2">
            <a:extLst>
              <a:ext uri="{FF2B5EF4-FFF2-40B4-BE49-F238E27FC236}">
                <a16:creationId xmlns:a16="http://schemas.microsoft.com/office/drawing/2014/main" id="{3D285ACC-78DA-5C4A-B6F4-4293E669949E}"/>
              </a:ext>
            </a:extLst>
          </p:cNvPr>
          <p:cNvSpPr>
            <a:spLocks noGrp="1"/>
          </p:cNvSpPr>
          <p:nvPr>
            <p:ph type="sldNum" sz="quarter" idx="11"/>
          </p:nvPr>
        </p:nvSpPr>
        <p:spPr>
          <a:xfrm>
            <a:off x="340565" y="6492240"/>
            <a:ext cx="722839" cy="192024"/>
          </a:xfrm>
        </p:spPr>
        <p:txBody>
          <a:bodyPr/>
          <a:lstStyle/>
          <a:p>
            <a:fld id="{836F99F2-BFF6-8546-8FBC-E8CB3F915AF8}" type="slidenum">
              <a:rPr lang="en-US" smtClean="0"/>
              <a:t>3</a:t>
            </a:fld>
            <a:endParaRPr lang="en-US" dirty="0"/>
          </a:p>
        </p:txBody>
      </p:sp>
      <p:sp>
        <p:nvSpPr>
          <p:cNvPr id="25" name="Oval 24">
            <a:extLst>
              <a:ext uri="{FF2B5EF4-FFF2-40B4-BE49-F238E27FC236}">
                <a16:creationId xmlns:a16="http://schemas.microsoft.com/office/drawing/2014/main" id="{B532E6CA-3C00-0A42-9BDF-8128E5C6E609}"/>
              </a:ext>
            </a:extLst>
          </p:cNvPr>
          <p:cNvSpPr/>
          <p:nvPr/>
        </p:nvSpPr>
        <p:spPr>
          <a:xfrm>
            <a:off x="3952755" y="1534375"/>
            <a:ext cx="4299885" cy="4298297"/>
          </a:xfrm>
          <a:prstGeom prst="ellipse">
            <a:avLst/>
          </a:prstGeom>
          <a:noFill/>
          <a:ln w="12700" cap="flat" cmpd="sng" algn="ctr">
            <a:solidFill>
              <a:schemeClr val="bg1">
                <a:lumMod val="50000"/>
              </a:schemeClr>
            </a:solidFill>
            <a:prstDash val="dot"/>
          </a:ln>
          <a:effectLst/>
        </p:spPr>
        <p:txBody>
          <a:bodyPr lIns="0" tIns="0" rIns="0" bIns="0" anchor="ctr"/>
          <a:lstStyle/>
          <a:p>
            <a:pPr algn="ctr" defTabSz="914126">
              <a:defRPr/>
            </a:pPr>
            <a:endParaRPr lang="en-US" sz="1798" kern="0">
              <a:solidFill>
                <a:prstClr val="white"/>
              </a:solidFill>
              <a:latin typeface="Calibri"/>
            </a:endParaRPr>
          </a:p>
        </p:txBody>
      </p:sp>
      <p:sp>
        <p:nvSpPr>
          <p:cNvPr id="26" name="Oval 25">
            <a:extLst>
              <a:ext uri="{FF2B5EF4-FFF2-40B4-BE49-F238E27FC236}">
                <a16:creationId xmlns:a16="http://schemas.microsoft.com/office/drawing/2014/main" id="{E6D3A578-63A0-224D-9C44-37A24AC39F47}"/>
              </a:ext>
            </a:extLst>
          </p:cNvPr>
          <p:cNvSpPr/>
          <p:nvPr/>
        </p:nvSpPr>
        <p:spPr bwMode="auto">
          <a:xfrm>
            <a:off x="4788969" y="2369794"/>
            <a:ext cx="2627457" cy="2627458"/>
          </a:xfrm>
          <a:prstGeom prst="ellipse">
            <a:avLst/>
          </a:prstGeom>
          <a:solidFill>
            <a:schemeClr val="tx2"/>
          </a:solidFill>
          <a:ln w="9525" cap="flat" cmpd="sng" algn="ctr">
            <a:noFill/>
            <a:prstDash val="solid"/>
          </a:ln>
          <a:effectLst/>
        </p:spPr>
        <p:txBody>
          <a:bodyPr lIns="0" tIns="0" rIns="0" bIns="0" anchor="ctr"/>
          <a:lstStyle/>
          <a:p>
            <a:pPr algn="ctr" defTabSz="457063">
              <a:buClr>
                <a:srgbClr val="009FDB"/>
              </a:buClr>
              <a:defRPr/>
            </a:pPr>
            <a:r>
              <a:rPr lang="en-US" dirty="0">
                <a:solidFill>
                  <a:schemeClr val="bg1"/>
                </a:solidFill>
                <a:latin typeface="ATT Aleck Sans Medium" panose="020B0503020203020204" pitchFamily="34" charset="0"/>
                <a:cs typeface="ATT Aleck Sans Medium" panose="020B0503020203020204" pitchFamily="34" charset="0"/>
              </a:rPr>
              <a:t>AT&amp;T</a:t>
            </a:r>
          </a:p>
          <a:p>
            <a:pPr algn="ctr" defTabSz="457063">
              <a:buClr>
                <a:srgbClr val="009FDB"/>
              </a:buClr>
              <a:defRPr/>
            </a:pPr>
            <a:r>
              <a:rPr lang="en-US" dirty="0">
                <a:solidFill>
                  <a:schemeClr val="bg1"/>
                </a:solidFill>
                <a:latin typeface="ATT Aleck Sans Medium" panose="020B0503020203020204" pitchFamily="34" charset="0"/>
                <a:cs typeface="ATT Aleck Sans Medium" panose="020B0503020203020204" pitchFamily="34" charset="0"/>
              </a:rPr>
              <a:t>Asset Tracking </a:t>
            </a:r>
          </a:p>
        </p:txBody>
      </p:sp>
      <p:sp>
        <p:nvSpPr>
          <p:cNvPr id="32" name="Oval 31">
            <a:extLst>
              <a:ext uri="{FF2B5EF4-FFF2-40B4-BE49-F238E27FC236}">
                <a16:creationId xmlns:a16="http://schemas.microsoft.com/office/drawing/2014/main" id="{3FA9E0A6-387C-3046-AEBA-C1397C0D3119}"/>
              </a:ext>
            </a:extLst>
          </p:cNvPr>
          <p:cNvSpPr/>
          <p:nvPr/>
        </p:nvSpPr>
        <p:spPr bwMode="auto">
          <a:xfrm>
            <a:off x="5630179" y="1178877"/>
            <a:ext cx="775236" cy="775236"/>
          </a:xfrm>
          <a:prstGeom prst="ellipse">
            <a:avLst/>
          </a:prstGeom>
          <a:solidFill>
            <a:schemeClr val="bg1"/>
          </a:solidFill>
          <a:ln w="9525" cap="flat" cmpd="sng" algn="ctr">
            <a:solidFill>
              <a:schemeClr val="bg1">
                <a:lumMod val="50000"/>
              </a:schemeClr>
            </a:solidFill>
            <a:prstDash val="solid"/>
          </a:ln>
          <a:effectLst/>
        </p:spPr>
        <p:txBody>
          <a:bodyPr lIns="0" tIns="0" rIns="0" bIns="0" anchor="ctr"/>
          <a:lstStyle/>
          <a:p>
            <a:pPr algn="ctr" defTabSz="914126">
              <a:defRPr/>
            </a:pPr>
            <a:endParaRPr lang="en-US" sz="1798" kern="0" dirty="0">
              <a:solidFill>
                <a:schemeClr val="tx1">
                  <a:lumMod val="50000"/>
                  <a:lumOff val="50000"/>
                </a:schemeClr>
              </a:solidFill>
              <a:latin typeface="Calibri"/>
            </a:endParaRPr>
          </a:p>
        </p:txBody>
      </p:sp>
      <p:sp>
        <p:nvSpPr>
          <p:cNvPr id="35" name="Content Placeholder 4">
            <a:extLst>
              <a:ext uri="{FF2B5EF4-FFF2-40B4-BE49-F238E27FC236}">
                <a16:creationId xmlns:a16="http://schemas.microsoft.com/office/drawing/2014/main" id="{CDC608F0-BD0C-CD42-8358-4ABB6F48EAB5}"/>
              </a:ext>
            </a:extLst>
          </p:cNvPr>
          <p:cNvSpPr txBox="1">
            <a:spLocks/>
          </p:cNvSpPr>
          <p:nvPr/>
        </p:nvSpPr>
        <p:spPr>
          <a:xfrm>
            <a:off x="1824528" y="2350221"/>
            <a:ext cx="2128227" cy="725730"/>
          </a:xfrm>
          <a:prstGeom prst="rect">
            <a:avLst/>
          </a:prstGeom>
        </p:spPr>
        <p:txBody>
          <a:bodyPr lIns="0" tIns="0" rIns="0" bIns="0"/>
          <a:lstStyle>
            <a:lvl1pPr marL="342900" indent="-342900" algn="l" defTabSz="457200" rtl="0" eaLnBrk="0" fontAlgn="base" hangingPunct="0">
              <a:lnSpc>
                <a:spcPct val="90000"/>
              </a:lnSpc>
              <a:spcBef>
                <a:spcPct val="0"/>
              </a:spcBef>
              <a:spcAft>
                <a:spcPts val="600"/>
              </a:spcAft>
              <a:buClr>
                <a:schemeClr val="tx1"/>
              </a:buClr>
              <a:buFont typeface="Arial" charset="0"/>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0"/>
              </a:spcBef>
              <a:spcAft>
                <a:spcPts val="800"/>
              </a:spcAft>
              <a:buClr>
                <a:schemeClr val="tx2"/>
              </a:buClr>
              <a:defRPr sz="1400" kern="1200">
                <a:solidFill>
                  <a:schemeClr val="tx2"/>
                </a:solidFill>
                <a:latin typeface="+mn-lt"/>
                <a:ea typeface="ＭＳ Ｐゴシック" charset="0"/>
                <a:cs typeface="+mn-cs"/>
              </a:defRPr>
            </a:lvl2pPr>
            <a:lvl3pPr marL="228600" indent="-228600" algn="l" defTabSz="457200" rtl="0" eaLnBrk="0" fontAlgn="base" hangingPunct="0">
              <a:spcBef>
                <a:spcPct val="0"/>
              </a:spcBef>
              <a:spcAft>
                <a:spcPts val="800"/>
              </a:spcAft>
              <a:buClr>
                <a:schemeClr val="tx2"/>
              </a:buClr>
              <a:buFont typeface="Lucida Grande" charset="0"/>
              <a:buChar char="–"/>
              <a:defRPr sz="1400" kern="1200">
                <a:solidFill>
                  <a:schemeClr val="tx2"/>
                </a:solidFill>
                <a:latin typeface="+mn-lt"/>
                <a:ea typeface="ＭＳ Ｐゴシック" charset="0"/>
                <a:cs typeface="+mn-cs"/>
              </a:defRPr>
            </a:lvl3pPr>
            <a:lvl4pPr marL="457200" indent="-231775" algn="l" defTabSz="457200" rtl="0" eaLnBrk="0" fontAlgn="base" hangingPunct="0">
              <a:spcBef>
                <a:spcPct val="0"/>
              </a:spcBef>
              <a:spcAft>
                <a:spcPts val="800"/>
              </a:spcAft>
              <a:buClr>
                <a:schemeClr val="tx2"/>
              </a:buClr>
              <a:buFont typeface="Arial" charset="0"/>
              <a:buChar char="•"/>
              <a:defRPr sz="1400" kern="1200">
                <a:solidFill>
                  <a:schemeClr val="tx2"/>
                </a:solidFill>
                <a:latin typeface="+mn-lt"/>
                <a:ea typeface="ＭＳ Ｐゴシック" charset="0"/>
                <a:cs typeface="+mn-cs"/>
              </a:defRPr>
            </a:lvl4pPr>
            <a:lvl5pPr marL="685800" indent="-228600" algn="l" defTabSz="457200" rtl="0" eaLnBrk="0" fontAlgn="base" hangingPunct="0">
              <a:spcBef>
                <a:spcPct val="0"/>
              </a:spcBef>
              <a:spcAft>
                <a:spcPts val="800"/>
              </a:spcAft>
              <a:buClr>
                <a:schemeClr val="tx2"/>
              </a:buClr>
              <a:buFont typeface="Lucida Grande" charset="0"/>
              <a:buChar char="–"/>
              <a:defRPr sz="1400" kern="1200">
                <a:solidFill>
                  <a:schemeClr val="tx2"/>
                </a:solidFill>
                <a:latin typeface="+mn-lt"/>
                <a:ea typeface="ＭＳ Ｐゴシック" charset="0"/>
                <a:cs typeface="+mn-cs"/>
              </a:defRPr>
            </a:lvl5pPr>
            <a:lvl6pPr marL="917575" indent="-228600" algn="l" defTabSz="457200" rtl="0" eaLnBrk="1" latinLnBrk="0" hangingPunct="1">
              <a:lnSpc>
                <a:spcPct val="100000"/>
              </a:lnSpc>
              <a:spcBef>
                <a:spcPts val="0"/>
              </a:spcBef>
              <a:spcAft>
                <a:spcPts val="800"/>
              </a:spcAft>
              <a:buClr>
                <a:schemeClr val="tx2"/>
              </a:buClr>
              <a:buFont typeface="Lucida Grande"/>
              <a:buChar char="»"/>
              <a:defRPr sz="1400" kern="1200" baseline="0">
                <a:solidFill>
                  <a:schemeClr val="tx2"/>
                </a:solidFill>
                <a:latin typeface="+mn-lt"/>
                <a:ea typeface="+mn-ea"/>
                <a:cs typeface="+mn-cs"/>
              </a:defRPr>
            </a:lvl6pPr>
            <a:lvl7pPr marL="1143000" indent="-225425" algn="l" defTabSz="457200" rtl="0" eaLnBrk="1" latinLnBrk="0" hangingPunct="1">
              <a:lnSpc>
                <a:spcPct val="100000"/>
              </a:lnSpc>
              <a:spcBef>
                <a:spcPts val="0"/>
              </a:spcBef>
              <a:spcAft>
                <a:spcPts val="800"/>
              </a:spcAft>
              <a:buClr>
                <a:schemeClr val="tx2"/>
              </a:buClr>
              <a:buFont typeface="Arial"/>
              <a:buChar char="•"/>
              <a:defRPr sz="1400" kern="1200">
                <a:solidFill>
                  <a:schemeClr val="tx2"/>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063" eaLnBrk="1" fontAlgn="auto" hangingPunct="1">
              <a:lnSpc>
                <a:spcPct val="100000"/>
              </a:lnSpc>
              <a:spcBef>
                <a:spcPts val="0"/>
              </a:spcBef>
              <a:spcAft>
                <a:spcPts val="400"/>
              </a:spcAft>
              <a:buClr>
                <a:srgbClr val="009FDB"/>
              </a:buClr>
              <a:defRPr/>
            </a:pPr>
            <a:r>
              <a:rPr lang="en-US" sz="1799" dirty="0">
                <a:solidFill>
                  <a:srgbClr val="009FDB"/>
                </a:solidFill>
                <a:latin typeface="+mj-lt"/>
                <a:cs typeface="ATT Aleck Sans" panose="020B0503020203020204" pitchFamily="34" charset="0"/>
              </a:rPr>
              <a:t>Integrated Sensors</a:t>
            </a:r>
          </a:p>
          <a:p>
            <a:pPr marL="0" indent="0" defTabSz="457063" eaLnBrk="1" fontAlgn="auto" hangingPunct="1">
              <a:lnSpc>
                <a:spcPct val="100000"/>
              </a:lnSpc>
              <a:spcBef>
                <a:spcPts val="0"/>
              </a:spcBef>
              <a:spcAft>
                <a:spcPts val="400"/>
              </a:spcAft>
              <a:buClr>
                <a:srgbClr val="009FDB"/>
              </a:buClr>
              <a:defRPr/>
            </a:pPr>
            <a:r>
              <a:rPr lang="en-US" sz="1200" dirty="0">
                <a:solidFill>
                  <a:srgbClr val="000000"/>
                </a:solidFill>
                <a:cs typeface="ATT Aleck Sans" panose="020B0503020203020204" pitchFamily="34" charset="0"/>
              </a:rPr>
              <a:t>Humidity, light, and temperature </a:t>
            </a:r>
            <a:r>
              <a:rPr lang="en-US" sz="1200" dirty="0"/>
              <a:t>sensors</a:t>
            </a:r>
            <a:endParaRPr lang="en-US" sz="1200" dirty="0">
              <a:solidFill>
                <a:srgbClr val="000000"/>
              </a:solidFill>
              <a:cs typeface="ATT Aleck Sans" panose="020B0503020203020204" pitchFamily="34" charset="0"/>
            </a:endParaRPr>
          </a:p>
        </p:txBody>
      </p:sp>
      <p:sp>
        <p:nvSpPr>
          <p:cNvPr id="36" name="Content Placeholder 4">
            <a:extLst>
              <a:ext uri="{FF2B5EF4-FFF2-40B4-BE49-F238E27FC236}">
                <a16:creationId xmlns:a16="http://schemas.microsoft.com/office/drawing/2014/main" id="{1E3EE710-F257-3140-B303-E29A49F1EEF5}"/>
              </a:ext>
            </a:extLst>
          </p:cNvPr>
          <p:cNvSpPr txBox="1">
            <a:spLocks/>
          </p:cNvSpPr>
          <p:nvPr/>
        </p:nvSpPr>
        <p:spPr>
          <a:xfrm>
            <a:off x="1824528" y="4926141"/>
            <a:ext cx="2464998" cy="903601"/>
          </a:xfrm>
          <a:prstGeom prst="rect">
            <a:avLst/>
          </a:prstGeom>
        </p:spPr>
        <p:txBody>
          <a:bodyPr lIns="0" tIns="0" rIns="0" bIns="0"/>
          <a:lstStyle>
            <a:lvl1pPr marL="342900" indent="-342900" algn="l" defTabSz="457200" rtl="0" eaLnBrk="0" fontAlgn="base" hangingPunct="0">
              <a:lnSpc>
                <a:spcPct val="90000"/>
              </a:lnSpc>
              <a:spcBef>
                <a:spcPct val="0"/>
              </a:spcBef>
              <a:spcAft>
                <a:spcPts val="600"/>
              </a:spcAft>
              <a:buClr>
                <a:schemeClr val="tx1"/>
              </a:buClr>
              <a:buFont typeface="Arial" charset="0"/>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0"/>
              </a:spcBef>
              <a:spcAft>
                <a:spcPts val="800"/>
              </a:spcAft>
              <a:buClr>
                <a:schemeClr val="tx2"/>
              </a:buClr>
              <a:defRPr sz="1400" kern="1200">
                <a:solidFill>
                  <a:schemeClr val="tx2"/>
                </a:solidFill>
                <a:latin typeface="+mn-lt"/>
                <a:ea typeface="ＭＳ Ｐゴシック" charset="0"/>
                <a:cs typeface="+mn-cs"/>
              </a:defRPr>
            </a:lvl2pPr>
            <a:lvl3pPr marL="228600" indent="-228600" algn="l" defTabSz="457200" rtl="0" eaLnBrk="0" fontAlgn="base" hangingPunct="0">
              <a:spcBef>
                <a:spcPct val="0"/>
              </a:spcBef>
              <a:spcAft>
                <a:spcPts val="800"/>
              </a:spcAft>
              <a:buClr>
                <a:schemeClr val="tx2"/>
              </a:buClr>
              <a:buFont typeface="Lucida Grande" charset="0"/>
              <a:buChar char="–"/>
              <a:defRPr sz="1400" kern="1200">
                <a:solidFill>
                  <a:schemeClr val="tx2"/>
                </a:solidFill>
                <a:latin typeface="+mn-lt"/>
                <a:ea typeface="ＭＳ Ｐゴシック" charset="0"/>
                <a:cs typeface="+mn-cs"/>
              </a:defRPr>
            </a:lvl3pPr>
            <a:lvl4pPr marL="457200" indent="-231775" algn="l" defTabSz="457200" rtl="0" eaLnBrk="0" fontAlgn="base" hangingPunct="0">
              <a:spcBef>
                <a:spcPct val="0"/>
              </a:spcBef>
              <a:spcAft>
                <a:spcPts val="800"/>
              </a:spcAft>
              <a:buClr>
                <a:schemeClr val="tx2"/>
              </a:buClr>
              <a:buFont typeface="Arial" charset="0"/>
              <a:buChar char="•"/>
              <a:defRPr sz="1400" kern="1200">
                <a:solidFill>
                  <a:schemeClr val="tx2"/>
                </a:solidFill>
                <a:latin typeface="+mn-lt"/>
                <a:ea typeface="ＭＳ Ｐゴシック" charset="0"/>
                <a:cs typeface="+mn-cs"/>
              </a:defRPr>
            </a:lvl4pPr>
            <a:lvl5pPr marL="685800" indent="-228600" algn="l" defTabSz="457200" rtl="0" eaLnBrk="0" fontAlgn="base" hangingPunct="0">
              <a:spcBef>
                <a:spcPct val="0"/>
              </a:spcBef>
              <a:spcAft>
                <a:spcPts val="800"/>
              </a:spcAft>
              <a:buClr>
                <a:schemeClr val="tx2"/>
              </a:buClr>
              <a:buFont typeface="Lucida Grande" charset="0"/>
              <a:buChar char="–"/>
              <a:defRPr sz="1400" kern="1200">
                <a:solidFill>
                  <a:schemeClr val="tx2"/>
                </a:solidFill>
                <a:latin typeface="+mn-lt"/>
                <a:ea typeface="ＭＳ Ｐゴシック" charset="0"/>
                <a:cs typeface="+mn-cs"/>
              </a:defRPr>
            </a:lvl5pPr>
            <a:lvl6pPr marL="917575" indent="-228600" algn="l" defTabSz="457200" rtl="0" eaLnBrk="1" latinLnBrk="0" hangingPunct="1">
              <a:lnSpc>
                <a:spcPct val="100000"/>
              </a:lnSpc>
              <a:spcBef>
                <a:spcPts val="0"/>
              </a:spcBef>
              <a:spcAft>
                <a:spcPts val="800"/>
              </a:spcAft>
              <a:buClr>
                <a:schemeClr val="tx2"/>
              </a:buClr>
              <a:buFont typeface="Lucida Grande"/>
              <a:buChar char="»"/>
              <a:defRPr sz="1400" kern="1200" baseline="0">
                <a:solidFill>
                  <a:schemeClr val="tx2"/>
                </a:solidFill>
                <a:latin typeface="+mn-lt"/>
                <a:ea typeface="+mn-ea"/>
                <a:cs typeface="+mn-cs"/>
              </a:defRPr>
            </a:lvl6pPr>
            <a:lvl7pPr marL="1143000" indent="-225425" algn="l" defTabSz="457200" rtl="0" eaLnBrk="1" latinLnBrk="0" hangingPunct="1">
              <a:lnSpc>
                <a:spcPct val="100000"/>
              </a:lnSpc>
              <a:spcBef>
                <a:spcPts val="0"/>
              </a:spcBef>
              <a:spcAft>
                <a:spcPts val="800"/>
              </a:spcAft>
              <a:buClr>
                <a:schemeClr val="tx2"/>
              </a:buClr>
              <a:buFont typeface="Arial"/>
              <a:buChar char="•"/>
              <a:defRPr sz="1400" kern="1200">
                <a:solidFill>
                  <a:schemeClr val="tx2"/>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063" eaLnBrk="1" fontAlgn="auto" hangingPunct="1">
              <a:lnSpc>
                <a:spcPct val="100000"/>
              </a:lnSpc>
              <a:spcBef>
                <a:spcPts val="0"/>
              </a:spcBef>
              <a:spcAft>
                <a:spcPts val="400"/>
              </a:spcAft>
              <a:buClr>
                <a:srgbClr val="009FDB"/>
              </a:buClr>
              <a:defRPr/>
            </a:pPr>
            <a:r>
              <a:rPr lang="en-US" sz="1799" dirty="0">
                <a:solidFill>
                  <a:srgbClr val="009FDB"/>
                </a:solidFill>
                <a:cs typeface="ATT Aleck Sans" panose="020B0503020203020204" pitchFamily="34" charset="0"/>
              </a:rPr>
              <a:t>End to End System</a:t>
            </a:r>
          </a:p>
          <a:p>
            <a:pPr marL="0" indent="0" defTabSz="457063" eaLnBrk="1" fontAlgn="auto" hangingPunct="1">
              <a:lnSpc>
                <a:spcPct val="100000"/>
              </a:lnSpc>
              <a:spcBef>
                <a:spcPts val="0"/>
              </a:spcBef>
              <a:spcAft>
                <a:spcPts val="400"/>
              </a:spcAft>
              <a:buClr>
                <a:srgbClr val="009FDB"/>
              </a:buClr>
              <a:defRPr/>
            </a:pPr>
            <a:r>
              <a:rPr lang="en-US" sz="1200" dirty="0">
                <a:solidFill>
                  <a:srgbClr val="000000"/>
                </a:solidFill>
                <a:cs typeface="ATT Aleck Sans" panose="020B0503020203020204" pitchFamily="34" charset="0"/>
              </a:rPr>
              <a:t>Device, cloud IT, applications, security, connectivity and customer support </a:t>
            </a:r>
          </a:p>
        </p:txBody>
      </p:sp>
      <p:sp>
        <p:nvSpPr>
          <p:cNvPr id="37" name="Content Placeholder 4">
            <a:extLst>
              <a:ext uri="{FF2B5EF4-FFF2-40B4-BE49-F238E27FC236}">
                <a16:creationId xmlns:a16="http://schemas.microsoft.com/office/drawing/2014/main" id="{B7E804C8-5874-FB40-91E0-1A1DD37747C8}"/>
              </a:ext>
            </a:extLst>
          </p:cNvPr>
          <p:cNvSpPr txBox="1">
            <a:spLocks/>
          </p:cNvSpPr>
          <p:nvPr/>
        </p:nvSpPr>
        <p:spPr>
          <a:xfrm>
            <a:off x="6538636" y="870090"/>
            <a:ext cx="2682267" cy="775236"/>
          </a:xfrm>
          <a:prstGeom prst="rect">
            <a:avLst/>
          </a:prstGeom>
        </p:spPr>
        <p:txBody>
          <a:bodyPr lIns="0" tIns="0" rIns="0" bIns="0"/>
          <a:lstStyle>
            <a:lvl1pPr marL="342900" indent="-342900" algn="l" defTabSz="457200" rtl="0" eaLnBrk="0" fontAlgn="base" hangingPunct="0">
              <a:lnSpc>
                <a:spcPct val="90000"/>
              </a:lnSpc>
              <a:spcBef>
                <a:spcPct val="0"/>
              </a:spcBef>
              <a:spcAft>
                <a:spcPts val="600"/>
              </a:spcAft>
              <a:buClr>
                <a:schemeClr val="tx1"/>
              </a:buClr>
              <a:buFont typeface="Arial" charset="0"/>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0"/>
              </a:spcBef>
              <a:spcAft>
                <a:spcPts val="800"/>
              </a:spcAft>
              <a:buClr>
                <a:schemeClr val="tx2"/>
              </a:buClr>
              <a:defRPr sz="1400" kern="1200">
                <a:solidFill>
                  <a:schemeClr val="tx2"/>
                </a:solidFill>
                <a:latin typeface="+mn-lt"/>
                <a:ea typeface="ＭＳ Ｐゴシック" charset="0"/>
                <a:cs typeface="+mn-cs"/>
              </a:defRPr>
            </a:lvl2pPr>
            <a:lvl3pPr marL="228600" indent="-228600" algn="l" defTabSz="457200" rtl="0" eaLnBrk="0" fontAlgn="base" hangingPunct="0">
              <a:spcBef>
                <a:spcPct val="0"/>
              </a:spcBef>
              <a:spcAft>
                <a:spcPts val="800"/>
              </a:spcAft>
              <a:buClr>
                <a:schemeClr val="tx2"/>
              </a:buClr>
              <a:buFont typeface="Lucida Grande" charset="0"/>
              <a:buChar char="–"/>
              <a:defRPr sz="1400" kern="1200">
                <a:solidFill>
                  <a:schemeClr val="tx2"/>
                </a:solidFill>
                <a:latin typeface="+mn-lt"/>
                <a:ea typeface="ＭＳ Ｐゴシック" charset="0"/>
                <a:cs typeface="+mn-cs"/>
              </a:defRPr>
            </a:lvl3pPr>
            <a:lvl4pPr marL="457200" indent="-231775" algn="l" defTabSz="457200" rtl="0" eaLnBrk="0" fontAlgn="base" hangingPunct="0">
              <a:spcBef>
                <a:spcPct val="0"/>
              </a:spcBef>
              <a:spcAft>
                <a:spcPts val="800"/>
              </a:spcAft>
              <a:buClr>
                <a:schemeClr val="tx2"/>
              </a:buClr>
              <a:buFont typeface="Arial" charset="0"/>
              <a:buChar char="•"/>
              <a:defRPr sz="1400" kern="1200">
                <a:solidFill>
                  <a:schemeClr val="tx2"/>
                </a:solidFill>
                <a:latin typeface="+mn-lt"/>
                <a:ea typeface="ＭＳ Ｐゴシック" charset="0"/>
                <a:cs typeface="+mn-cs"/>
              </a:defRPr>
            </a:lvl4pPr>
            <a:lvl5pPr marL="685800" indent="-228600" algn="l" defTabSz="457200" rtl="0" eaLnBrk="0" fontAlgn="base" hangingPunct="0">
              <a:spcBef>
                <a:spcPct val="0"/>
              </a:spcBef>
              <a:spcAft>
                <a:spcPts val="800"/>
              </a:spcAft>
              <a:buClr>
                <a:schemeClr val="tx2"/>
              </a:buClr>
              <a:buFont typeface="Lucida Grande" charset="0"/>
              <a:buChar char="–"/>
              <a:defRPr sz="1400" kern="1200">
                <a:solidFill>
                  <a:schemeClr val="tx2"/>
                </a:solidFill>
                <a:latin typeface="+mn-lt"/>
                <a:ea typeface="ＭＳ Ｐゴシック" charset="0"/>
                <a:cs typeface="+mn-cs"/>
              </a:defRPr>
            </a:lvl5pPr>
            <a:lvl6pPr marL="917575" indent="-228600" algn="l" defTabSz="457200" rtl="0" eaLnBrk="1" latinLnBrk="0" hangingPunct="1">
              <a:lnSpc>
                <a:spcPct val="100000"/>
              </a:lnSpc>
              <a:spcBef>
                <a:spcPts val="0"/>
              </a:spcBef>
              <a:spcAft>
                <a:spcPts val="800"/>
              </a:spcAft>
              <a:buClr>
                <a:schemeClr val="tx2"/>
              </a:buClr>
              <a:buFont typeface="Lucida Grande"/>
              <a:buChar char="»"/>
              <a:defRPr sz="1400" kern="1200" baseline="0">
                <a:solidFill>
                  <a:schemeClr val="tx2"/>
                </a:solidFill>
                <a:latin typeface="+mn-lt"/>
                <a:ea typeface="+mn-ea"/>
                <a:cs typeface="+mn-cs"/>
              </a:defRPr>
            </a:lvl6pPr>
            <a:lvl7pPr marL="1143000" indent="-225425" algn="l" defTabSz="457200" rtl="0" eaLnBrk="1" latinLnBrk="0" hangingPunct="1">
              <a:lnSpc>
                <a:spcPct val="100000"/>
              </a:lnSpc>
              <a:spcBef>
                <a:spcPts val="0"/>
              </a:spcBef>
              <a:spcAft>
                <a:spcPts val="800"/>
              </a:spcAft>
              <a:buClr>
                <a:schemeClr val="tx2"/>
              </a:buClr>
              <a:buFont typeface="Arial"/>
              <a:buChar char="•"/>
              <a:defRPr sz="1400" kern="1200">
                <a:solidFill>
                  <a:schemeClr val="tx2"/>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063" eaLnBrk="1" fontAlgn="auto" hangingPunct="1">
              <a:lnSpc>
                <a:spcPct val="100000"/>
              </a:lnSpc>
              <a:spcBef>
                <a:spcPts val="0"/>
              </a:spcBef>
              <a:spcAft>
                <a:spcPts val="400"/>
              </a:spcAft>
              <a:buClr>
                <a:srgbClr val="009FDB"/>
              </a:buClr>
              <a:defRPr/>
            </a:pPr>
            <a:r>
              <a:rPr lang="en-US" sz="1799" dirty="0">
                <a:solidFill>
                  <a:srgbClr val="009FDB"/>
                </a:solidFill>
                <a:latin typeface="+mj-lt"/>
                <a:cs typeface="ATT Aleck Sans" panose="020B0503020203020204" pitchFamily="34" charset="0"/>
              </a:rPr>
              <a:t>Installation in seconds</a:t>
            </a:r>
          </a:p>
          <a:p>
            <a:pPr marL="0" indent="0" defTabSz="457063" eaLnBrk="1" fontAlgn="auto" hangingPunct="1">
              <a:lnSpc>
                <a:spcPct val="100000"/>
              </a:lnSpc>
              <a:spcBef>
                <a:spcPts val="0"/>
              </a:spcBef>
              <a:spcAft>
                <a:spcPts val="400"/>
              </a:spcAft>
              <a:buClr>
                <a:srgbClr val="009FDB"/>
              </a:buClr>
              <a:defRPr/>
            </a:pPr>
            <a:r>
              <a:rPr lang="en-US" sz="1200" dirty="0">
                <a:solidFill>
                  <a:srgbClr val="000000"/>
                </a:solidFill>
                <a:cs typeface="ATT Aleck Sans" panose="020B0503020203020204" pitchFamily="34" charset="0"/>
              </a:rPr>
              <a:t>Using double-sided tape or screws device is quick to install on any asset</a:t>
            </a:r>
          </a:p>
          <a:p>
            <a:pPr marL="0" indent="0" defTabSz="457063" eaLnBrk="1" fontAlgn="auto" hangingPunct="1">
              <a:lnSpc>
                <a:spcPct val="100000"/>
              </a:lnSpc>
              <a:spcBef>
                <a:spcPts val="0"/>
              </a:spcBef>
              <a:spcAft>
                <a:spcPts val="400"/>
              </a:spcAft>
              <a:buClr>
                <a:srgbClr val="009FDB"/>
              </a:buClr>
              <a:defRPr/>
            </a:pPr>
            <a:endParaRPr lang="en-US" sz="1400" dirty="0">
              <a:solidFill>
                <a:srgbClr val="000000"/>
              </a:solidFill>
              <a:latin typeface="+mj-lt"/>
              <a:cs typeface="ATT Aleck Sans" panose="020B0503020203020204" pitchFamily="34" charset="0"/>
            </a:endParaRPr>
          </a:p>
        </p:txBody>
      </p:sp>
      <p:sp>
        <p:nvSpPr>
          <p:cNvPr id="38" name="Content Placeholder 4">
            <a:extLst>
              <a:ext uri="{FF2B5EF4-FFF2-40B4-BE49-F238E27FC236}">
                <a16:creationId xmlns:a16="http://schemas.microsoft.com/office/drawing/2014/main" id="{11CF4C27-948A-9346-82C5-B8B9515E857A}"/>
              </a:ext>
            </a:extLst>
          </p:cNvPr>
          <p:cNvSpPr txBox="1">
            <a:spLocks/>
          </p:cNvSpPr>
          <p:nvPr/>
        </p:nvSpPr>
        <p:spPr>
          <a:xfrm>
            <a:off x="8464310" y="2350221"/>
            <a:ext cx="2054810" cy="667355"/>
          </a:xfrm>
          <a:prstGeom prst="rect">
            <a:avLst/>
          </a:prstGeom>
        </p:spPr>
        <p:txBody>
          <a:bodyPr lIns="0" tIns="0" rIns="0" bIns="0"/>
          <a:lstStyle>
            <a:lvl1pPr marL="342900" indent="-342900" algn="l" defTabSz="457200" rtl="0" eaLnBrk="0" fontAlgn="base" hangingPunct="0">
              <a:lnSpc>
                <a:spcPct val="90000"/>
              </a:lnSpc>
              <a:spcBef>
                <a:spcPct val="0"/>
              </a:spcBef>
              <a:spcAft>
                <a:spcPts val="600"/>
              </a:spcAft>
              <a:buClr>
                <a:schemeClr val="tx1"/>
              </a:buClr>
              <a:buFont typeface="Arial" charset="0"/>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0"/>
              </a:spcBef>
              <a:spcAft>
                <a:spcPts val="800"/>
              </a:spcAft>
              <a:buClr>
                <a:schemeClr val="tx2"/>
              </a:buClr>
              <a:defRPr sz="1400" kern="1200">
                <a:solidFill>
                  <a:schemeClr val="tx2"/>
                </a:solidFill>
                <a:latin typeface="+mn-lt"/>
                <a:ea typeface="ＭＳ Ｐゴシック" charset="0"/>
                <a:cs typeface="+mn-cs"/>
              </a:defRPr>
            </a:lvl2pPr>
            <a:lvl3pPr marL="228600" indent="-228600" algn="l" defTabSz="457200" rtl="0" eaLnBrk="0" fontAlgn="base" hangingPunct="0">
              <a:spcBef>
                <a:spcPct val="0"/>
              </a:spcBef>
              <a:spcAft>
                <a:spcPts val="800"/>
              </a:spcAft>
              <a:buClr>
                <a:schemeClr val="tx2"/>
              </a:buClr>
              <a:buFont typeface="Lucida Grande" charset="0"/>
              <a:buChar char="–"/>
              <a:defRPr sz="1400" kern="1200">
                <a:solidFill>
                  <a:schemeClr val="tx2"/>
                </a:solidFill>
                <a:latin typeface="+mn-lt"/>
                <a:ea typeface="ＭＳ Ｐゴシック" charset="0"/>
                <a:cs typeface="+mn-cs"/>
              </a:defRPr>
            </a:lvl3pPr>
            <a:lvl4pPr marL="457200" indent="-231775" algn="l" defTabSz="457200" rtl="0" eaLnBrk="0" fontAlgn="base" hangingPunct="0">
              <a:spcBef>
                <a:spcPct val="0"/>
              </a:spcBef>
              <a:spcAft>
                <a:spcPts val="800"/>
              </a:spcAft>
              <a:buClr>
                <a:schemeClr val="tx2"/>
              </a:buClr>
              <a:buFont typeface="Arial" charset="0"/>
              <a:buChar char="•"/>
              <a:defRPr sz="1400" kern="1200">
                <a:solidFill>
                  <a:schemeClr val="tx2"/>
                </a:solidFill>
                <a:latin typeface="+mn-lt"/>
                <a:ea typeface="ＭＳ Ｐゴシック" charset="0"/>
                <a:cs typeface="+mn-cs"/>
              </a:defRPr>
            </a:lvl4pPr>
            <a:lvl5pPr marL="685800" indent="-228600" algn="l" defTabSz="457200" rtl="0" eaLnBrk="0" fontAlgn="base" hangingPunct="0">
              <a:spcBef>
                <a:spcPct val="0"/>
              </a:spcBef>
              <a:spcAft>
                <a:spcPts val="800"/>
              </a:spcAft>
              <a:buClr>
                <a:schemeClr val="tx2"/>
              </a:buClr>
              <a:buFont typeface="Lucida Grande" charset="0"/>
              <a:buChar char="–"/>
              <a:defRPr sz="1400" kern="1200">
                <a:solidFill>
                  <a:schemeClr val="tx2"/>
                </a:solidFill>
                <a:latin typeface="+mn-lt"/>
                <a:ea typeface="ＭＳ Ｐゴシック" charset="0"/>
                <a:cs typeface="+mn-cs"/>
              </a:defRPr>
            </a:lvl5pPr>
            <a:lvl6pPr marL="917575" indent="-228600" algn="l" defTabSz="457200" rtl="0" eaLnBrk="1" latinLnBrk="0" hangingPunct="1">
              <a:lnSpc>
                <a:spcPct val="100000"/>
              </a:lnSpc>
              <a:spcBef>
                <a:spcPts val="0"/>
              </a:spcBef>
              <a:spcAft>
                <a:spcPts val="800"/>
              </a:spcAft>
              <a:buClr>
                <a:schemeClr val="tx2"/>
              </a:buClr>
              <a:buFont typeface="Lucida Grande"/>
              <a:buChar char="»"/>
              <a:defRPr sz="1400" kern="1200" baseline="0">
                <a:solidFill>
                  <a:schemeClr val="tx2"/>
                </a:solidFill>
                <a:latin typeface="+mn-lt"/>
                <a:ea typeface="+mn-ea"/>
                <a:cs typeface="+mn-cs"/>
              </a:defRPr>
            </a:lvl6pPr>
            <a:lvl7pPr marL="1143000" indent="-225425" algn="l" defTabSz="457200" rtl="0" eaLnBrk="1" latinLnBrk="0" hangingPunct="1">
              <a:lnSpc>
                <a:spcPct val="100000"/>
              </a:lnSpc>
              <a:spcBef>
                <a:spcPts val="0"/>
              </a:spcBef>
              <a:spcAft>
                <a:spcPts val="800"/>
              </a:spcAft>
              <a:buClr>
                <a:schemeClr val="tx2"/>
              </a:buClr>
              <a:buFont typeface="Arial"/>
              <a:buChar char="•"/>
              <a:defRPr sz="1400" kern="1200">
                <a:solidFill>
                  <a:schemeClr val="tx2"/>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063" eaLnBrk="1" fontAlgn="auto" hangingPunct="1">
              <a:lnSpc>
                <a:spcPct val="100000"/>
              </a:lnSpc>
              <a:spcBef>
                <a:spcPts val="0"/>
              </a:spcBef>
              <a:spcAft>
                <a:spcPts val="400"/>
              </a:spcAft>
              <a:buClr>
                <a:srgbClr val="009FDB"/>
              </a:buClr>
              <a:defRPr/>
            </a:pPr>
            <a:r>
              <a:rPr lang="en-US" sz="1799" dirty="0">
                <a:solidFill>
                  <a:srgbClr val="009FDB"/>
                </a:solidFill>
                <a:latin typeface="+mj-lt"/>
                <a:cs typeface="ATT Aleck Sans" panose="020B0503020203020204" pitchFamily="34" charset="0"/>
              </a:rPr>
              <a:t>Small Size</a:t>
            </a:r>
          </a:p>
          <a:p>
            <a:pPr marL="0" indent="0" defTabSz="457063" eaLnBrk="1" fontAlgn="auto" hangingPunct="1">
              <a:lnSpc>
                <a:spcPct val="100000"/>
              </a:lnSpc>
              <a:spcBef>
                <a:spcPts val="0"/>
              </a:spcBef>
              <a:spcAft>
                <a:spcPts val="400"/>
              </a:spcAft>
              <a:buClr>
                <a:srgbClr val="009FDB"/>
              </a:buClr>
              <a:defRPr/>
            </a:pPr>
            <a:r>
              <a:rPr lang="en-US" sz="1200" dirty="0">
                <a:solidFill>
                  <a:srgbClr val="000000"/>
                </a:solidFill>
                <a:cs typeface="ATT Aleck Sans" panose="020B0503020203020204" pitchFamily="34" charset="0"/>
              </a:rPr>
              <a:t>One of smallest tracking devices in market</a:t>
            </a:r>
          </a:p>
          <a:p>
            <a:pPr marL="0" indent="0" defTabSz="457063" eaLnBrk="1" fontAlgn="auto" hangingPunct="1">
              <a:lnSpc>
                <a:spcPct val="100000"/>
              </a:lnSpc>
              <a:spcBef>
                <a:spcPts val="0"/>
              </a:spcBef>
              <a:spcAft>
                <a:spcPts val="400"/>
              </a:spcAft>
              <a:buClr>
                <a:srgbClr val="009FDB"/>
              </a:buClr>
              <a:defRPr/>
            </a:pPr>
            <a:endParaRPr lang="en-US" sz="1998" dirty="0">
              <a:solidFill>
                <a:srgbClr val="000000"/>
              </a:solidFill>
              <a:latin typeface="+mj-lt"/>
              <a:cs typeface="+mn-cs"/>
            </a:endParaRPr>
          </a:p>
          <a:p>
            <a:pPr marL="0" indent="0" defTabSz="457063" eaLnBrk="1" fontAlgn="auto" hangingPunct="1">
              <a:lnSpc>
                <a:spcPct val="100000"/>
              </a:lnSpc>
              <a:spcBef>
                <a:spcPts val="0"/>
              </a:spcBef>
              <a:spcAft>
                <a:spcPts val="400"/>
              </a:spcAft>
              <a:buClr>
                <a:srgbClr val="009FDB"/>
              </a:buClr>
              <a:defRPr/>
            </a:pPr>
            <a:endParaRPr lang="en-US" sz="1998" dirty="0">
              <a:solidFill>
                <a:srgbClr val="009FDB"/>
              </a:solidFill>
              <a:latin typeface="+mj-lt"/>
              <a:cs typeface="+mn-cs"/>
            </a:endParaRPr>
          </a:p>
        </p:txBody>
      </p:sp>
      <p:sp>
        <p:nvSpPr>
          <p:cNvPr id="45" name="Content Placeholder 4">
            <a:extLst>
              <a:ext uri="{FF2B5EF4-FFF2-40B4-BE49-F238E27FC236}">
                <a16:creationId xmlns:a16="http://schemas.microsoft.com/office/drawing/2014/main" id="{4B5243FD-1A51-1245-9956-5BCB8347830C}"/>
              </a:ext>
            </a:extLst>
          </p:cNvPr>
          <p:cNvSpPr txBox="1">
            <a:spLocks/>
          </p:cNvSpPr>
          <p:nvPr/>
        </p:nvSpPr>
        <p:spPr>
          <a:xfrm>
            <a:off x="8099408" y="4926141"/>
            <a:ext cx="2329380" cy="689631"/>
          </a:xfrm>
          <a:prstGeom prst="rect">
            <a:avLst/>
          </a:prstGeom>
        </p:spPr>
        <p:txBody>
          <a:bodyPr lIns="0" tIns="0" rIns="0" bIns="0"/>
          <a:lstStyle>
            <a:lvl1pPr marL="342900" indent="-342900" algn="l" defTabSz="457200" rtl="0" eaLnBrk="0" fontAlgn="base" hangingPunct="0">
              <a:lnSpc>
                <a:spcPct val="90000"/>
              </a:lnSpc>
              <a:spcBef>
                <a:spcPct val="0"/>
              </a:spcBef>
              <a:spcAft>
                <a:spcPts val="600"/>
              </a:spcAft>
              <a:buClr>
                <a:schemeClr val="tx1"/>
              </a:buClr>
              <a:buFont typeface="Arial" charset="0"/>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0"/>
              </a:spcBef>
              <a:spcAft>
                <a:spcPts val="800"/>
              </a:spcAft>
              <a:buClr>
                <a:schemeClr val="tx2"/>
              </a:buClr>
              <a:defRPr sz="1400" kern="1200">
                <a:solidFill>
                  <a:schemeClr val="tx2"/>
                </a:solidFill>
                <a:latin typeface="+mn-lt"/>
                <a:ea typeface="ＭＳ Ｐゴシック" charset="0"/>
                <a:cs typeface="+mn-cs"/>
              </a:defRPr>
            </a:lvl2pPr>
            <a:lvl3pPr marL="228600" indent="-228600" algn="l" defTabSz="457200" rtl="0" eaLnBrk="0" fontAlgn="base" hangingPunct="0">
              <a:spcBef>
                <a:spcPct val="0"/>
              </a:spcBef>
              <a:spcAft>
                <a:spcPts val="800"/>
              </a:spcAft>
              <a:buClr>
                <a:schemeClr val="tx2"/>
              </a:buClr>
              <a:buFont typeface="Lucida Grande" charset="0"/>
              <a:buChar char="–"/>
              <a:defRPr sz="1400" kern="1200">
                <a:solidFill>
                  <a:schemeClr val="tx2"/>
                </a:solidFill>
                <a:latin typeface="+mn-lt"/>
                <a:ea typeface="ＭＳ Ｐゴシック" charset="0"/>
                <a:cs typeface="+mn-cs"/>
              </a:defRPr>
            </a:lvl3pPr>
            <a:lvl4pPr marL="457200" indent="-231775" algn="l" defTabSz="457200" rtl="0" eaLnBrk="0" fontAlgn="base" hangingPunct="0">
              <a:spcBef>
                <a:spcPct val="0"/>
              </a:spcBef>
              <a:spcAft>
                <a:spcPts val="800"/>
              </a:spcAft>
              <a:buClr>
                <a:schemeClr val="tx2"/>
              </a:buClr>
              <a:buFont typeface="Arial" charset="0"/>
              <a:buChar char="•"/>
              <a:defRPr sz="1400" kern="1200">
                <a:solidFill>
                  <a:schemeClr val="tx2"/>
                </a:solidFill>
                <a:latin typeface="+mn-lt"/>
                <a:ea typeface="ＭＳ Ｐゴシック" charset="0"/>
                <a:cs typeface="+mn-cs"/>
              </a:defRPr>
            </a:lvl4pPr>
            <a:lvl5pPr marL="685800" indent="-228600" algn="l" defTabSz="457200" rtl="0" eaLnBrk="0" fontAlgn="base" hangingPunct="0">
              <a:spcBef>
                <a:spcPct val="0"/>
              </a:spcBef>
              <a:spcAft>
                <a:spcPts val="800"/>
              </a:spcAft>
              <a:buClr>
                <a:schemeClr val="tx2"/>
              </a:buClr>
              <a:buFont typeface="Lucida Grande" charset="0"/>
              <a:buChar char="–"/>
              <a:defRPr sz="1400" kern="1200">
                <a:solidFill>
                  <a:schemeClr val="tx2"/>
                </a:solidFill>
                <a:latin typeface="+mn-lt"/>
                <a:ea typeface="ＭＳ Ｐゴシック" charset="0"/>
                <a:cs typeface="+mn-cs"/>
              </a:defRPr>
            </a:lvl5pPr>
            <a:lvl6pPr marL="917575" indent="-228600" algn="l" defTabSz="457200" rtl="0" eaLnBrk="1" latinLnBrk="0" hangingPunct="1">
              <a:lnSpc>
                <a:spcPct val="100000"/>
              </a:lnSpc>
              <a:spcBef>
                <a:spcPts val="0"/>
              </a:spcBef>
              <a:spcAft>
                <a:spcPts val="800"/>
              </a:spcAft>
              <a:buClr>
                <a:schemeClr val="tx2"/>
              </a:buClr>
              <a:buFont typeface="Lucida Grande"/>
              <a:buChar char="»"/>
              <a:defRPr sz="1400" kern="1200" baseline="0">
                <a:solidFill>
                  <a:schemeClr val="tx2"/>
                </a:solidFill>
                <a:latin typeface="+mn-lt"/>
                <a:ea typeface="+mn-ea"/>
                <a:cs typeface="+mn-cs"/>
              </a:defRPr>
            </a:lvl6pPr>
            <a:lvl7pPr marL="1143000" indent="-225425" algn="l" defTabSz="457200" rtl="0" eaLnBrk="1" latinLnBrk="0" hangingPunct="1">
              <a:lnSpc>
                <a:spcPct val="100000"/>
              </a:lnSpc>
              <a:spcBef>
                <a:spcPts val="0"/>
              </a:spcBef>
              <a:spcAft>
                <a:spcPts val="800"/>
              </a:spcAft>
              <a:buClr>
                <a:schemeClr val="tx2"/>
              </a:buClr>
              <a:buFont typeface="Arial"/>
              <a:buChar char="•"/>
              <a:defRPr sz="1400" kern="1200">
                <a:solidFill>
                  <a:schemeClr val="tx2"/>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063" eaLnBrk="1" fontAlgn="auto" hangingPunct="1">
              <a:lnSpc>
                <a:spcPct val="100000"/>
              </a:lnSpc>
              <a:spcBef>
                <a:spcPts val="0"/>
              </a:spcBef>
              <a:spcAft>
                <a:spcPts val="400"/>
              </a:spcAft>
              <a:buClr>
                <a:srgbClr val="009FDB"/>
              </a:buClr>
              <a:defRPr/>
            </a:pPr>
            <a:r>
              <a:rPr lang="en-US" sz="1799" dirty="0">
                <a:solidFill>
                  <a:srgbClr val="009FDB"/>
                </a:solidFill>
                <a:latin typeface="+mj-lt"/>
                <a:cs typeface="ATT Aleck Sans" panose="020B0503020203020204" pitchFamily="34" charset="0"/>
              </a:rPr>
              <a:t>Low-cost Solution</a:t>
            </a:r>
          </a:p>
          <a:p>
            <a:pPr marL="0" indent="0" defTabSz="457063" eaLnBrk="1" fontAlgn="auto" hangingPunct="1">
              <a:lnSpc>
                <a:spcPct val="100000"/>
              </a:lnSpc>
              <a:spcBef>
                <a:spcPts val="0"/>
              </a:spcBef>
              <a:spcAft>
                <a:spcPts val="400"/>
              </a:spcAft>
              <a:buClr>
                <a:srgbClr val="009FDB"/>
              </a:buClr>
              <a:defRPr/>
            </a:pPr>
            <a:r>
              <a:rPr lang="en-US" sz="1200" dirty="0">
                <a:solidFill>
                  <a:srgbClr val="000000"/>
                </a:solidFill>
                <a:cs typeface="ATT Aleck Sans" panose="020B0503020203020204" pitchFamily="34" charset="0"/>
              </a:rPr>
              <a:t>Bundle with FC software and data plan for $10/month</a:t>
            </a:r>
          </a:p>
        </p:txBody>
      </p:sp>
      <p:pic>
        <p:nvPicPr>
          <p:cNvPr id="46" name="Graphic 45">
            <a:extLst>
              <a:ext uri="{FF2B5EF4-FFF2-40B4-BE49-F238E27FC236}">
                <a16:creationId xmlns:a16="http://schemas.microsoft.com/office/drawing/2014/main" id="{35FBBA30-4613-8848-B4B1-66B3AA28FD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43475" y="1282746"/>
            <a:ext cx="548644" cy="548644"/>
          </a:xfrm>
          <a:prstGeom prst="rect">
            <a:avLst/>
          </a:prstGeom>
        </p:spPr>
      </p:pic>
      <p:sp>
        <p:nvSpPr>
          <p:cNvPr id="47" name="Oval 46">
            <a:extLst>
              <a:ext uri="{FF2B5EF4-FFF2-40B4-BE49-F238E27FC236}">
                <a16:creationId xmlns:a16="http://schemas.microsoft.com/office/drawing/2014/main" id="{EF351ECE-0D0F-6543-85E7-1E484B40746B}"/>
              </a:ext>
            </a:extLst>
          </p:cNvPr>
          <p:cNvSpPr/>
          <p:nvPr/>
        </p:nvSpPr>
        <p:spPr bwMode="auto">
          <a:xfrm>
            <a:off x="7543565" y="2300715"/>
            <a:ext cx="775236" cy="775236"/>
          </a:xfrm>
          <a:prstGeom prst="ellipse">
            <a:avLst/>
          </a:prstGeom>
          <a:solidFill>
            <a:schemeClr val="bg1"/>
          </a:solidFill>
          <a:ln w="9525" cap="flat" cmpd="sng" algn="ctr">
            <a:solidFill>
              <a:schemeClr val="bg1">
                <a:lumMod val="50000"/>
              </a:schemeClr>
            </a:solidFill>
            <a:prstDash val="solid"/>
          </a:ln>
          <a:effectLst/>
        </p:spPr>
        <p:txBody>
          <a:bodyPr lIns="0" tIns="0" rIns="0" bIns="0" anchor="ctr"/>
          <a:lstStyle/>
          <a:p>
            <a:pPr algn="ctr" defTabSz="914126">
              <a:defRPr/>
            </a:pPr>
            <a:endParaRPr lang="en-US" sz="1798" kern="0" dirty="0">
              <a:solidFill>
                <a:schemeClr val="tx1">
                  <a:lumMod val="50000"/>
                  <a:lumOff val="50000"/>
                </a:schemeClr>
              </a:solidFill>
              <a:latin typeface="Calibri"/>
            </a:endParaRPr>
          </a:p>
        </p:txBody>
      </p:sp>
      <p:sp>
        <p:nvSpPr>
          <p:cNvPr id="50" name="Oval 49">
            <a:extLst>
              <a:ext uri="{FF2B5EF4-FFF2-40B4-BE49-F238E27FC236}">
                <a16:creationId xmlns:a16="http://schemas.microsoft.com/office/drawing/2014/main" id="{2CACACF0-7D5E-4B49-968C-3017DAF1FC09}"/>
              </a:ext>
            </a:extLst>
          </p:cNvPr>
          <p:cNvSpPr/>
          <p:nvPr/>
        </p:nvSpPr>
        <p:spPr bwMode="auto">
          <a:xfrm>
            <a:off x="7163080" y="4883339"/>
            <a:ext cx="775236" cy="775236"/>
          </a:xfrm>
          <a:prstGeom prst="ellipse">
            <a:avLst/>
          </a:prstGeom>
          <a:solidFill>
            <a:schemeClr val="bg1"/>
          </a:solidFill>
          <a:ln w="9525" cap="flat" cmpd="sng" algn="ctr">
            <a:solidFill>
              <a:schemeClr val="bg1">
                <a:lumMod val="50000"/>
              </a:schemeClr>
            </a:solidFill>
            <a:prstDash val="solid"/>
          </a:ln>
          <a:effectLst/>
        </p:spPr>
        <p:txBody>
          <a:bodyPr lIns="0" tIns="0" rIns="0" bIns="0" anchor="ctr"/>
          <a:lstStyle/>
          <a:p>
            <a:pPr algn="ctr" defTabSz="914126">
              <a:defRPr/>
            </a:pPr>
            <a:endParaRPr lang="en-US" sz="1798" kern="0" dirty="0">
              <a:solidFill>
                <a:schemeClr val="tx1">
                  <a:lumMod val="50000"/>
                  <a:lumOff val="50000"/>
                </a:schemeClr>
              </a:solidFill>
              <a:latin typeface="Calibri"/>
            </a:endParaRPr>
          </a:p>
        </p:txBody>
      </p:sp>
      <p:sp>
        <p:nvSpPr>
          <p:cNvPr id="52" name="Oval 51">
            <a:extLst>
              <a:ext uri="{FF2B5EF4-FFF2-40B4-BE49-F238E27FC236}">
                <a16:creationId xmlns:a16="http://schemas.microsoft.com/office/drawing/2014/main" id="{9C16F697-2BBD-264B-AE32-6407538DA405}"/>
              </a:ext>
            </a:extLst>
          </p:cNvPr>
          <p:cNvSpPr/>
          <p:nvPr/>
        </p:nvSpPr>
        <p:spPr bwMode="auto">
          <a:xfrm>
            <a:off x="4211696" y="4883339"/>
            <a:ext cx="775236" cy="775236"/>
          </a:xfrm>
          <a:prstGeom prst="ellipse">
            <a:avLst/>
          </a:prstGeom>
          <a:solidFill>
            <a:schemeClr val="bg1"/>
          </a:solidFill>
          <a:ln w="9525" cap="flat" cmpd="sng" algn="ctr">
            <a:solidFill>
              <a:schemeClr val="bg1">
                <a:lumMod val="50000"/>
              </a:schemeClr>
            </a:solidFill>
            <a:prstDash val="solid"/>
          </a:ln>
          <a:effectLst/>
        </p:spPr>
        <p:txBody>
          <a:bodyPr lIns="0" tIns="0" rIns="0" bIns="0" anchor="ctr"/>
          <a:lstStyle/>
          <a:p>
            <a:pPr algn="ctr" defTabSz="914126">
              <a:defRPr/>
            </a:pPr>
            <a:endParaRPr lang="en-US" sz="1798" kern="0" dirty="0">
              <a:solidFill>
                <a:schemeClr val="tx1">
                  <a:lumMod val="50000"/>
                  <a:lumOff val="50000"/>
                </a:schemeClr>
              </a:solidFill>
              <a:latin typeface="Calibri"/>
            </a:endParaRPr>
          </a:p>
        </p:txBody>
      </p:sp>
      <p:sp>
        <p:nvSpPr>
          <p:cNvPr id="53" name="Oval 52">
            <a:extLst>
              <a:ext uri="{FF2B5EF4-FFF2-40B4-BE49-F238E27FC236}">
                <a16:creationId xmlns:a16="http://schemas.microsoft.com/office/drawing/2014/main" id="{A642E7B4-2995-2941-A782-BAE4B431D560}"/>
              </a:ext>
            </a:extLst>
          </p:cNvPr>
          <p:cNvSpPr/>
          <p:nvPr/>
        </p:nvSpPr>
        <p:spPr bwMode="auto">
          <a:xfrm>
            <a:off x="3861048" y="2300715"/>
            <a:ext cx="775236" cy="775236"/>
          </a:xfrm>
          <a:prstGeom prst="ellipse">
            <a:avLst/>
          </a:prstGeom>
          <a:solidFill>
            <a:schemeClr val="bg1"/>
          </a:solidFill>
          <a:ln w="9525" cap="flat" cmpd="sng" algn="ctr">
            <a:solidFill>
              <a:schemeClr val="bg1">
                <a:lumMod val="50000"/>
              </a:schemeClr>
            </a:solidFill>
            <a:prstDash val="solid"/>
          </a:ln>
          <a:effectLst/>
        </p:spPr>
        <p:txBody>
          <a:bodyPr lIns="0" tIns="0" rIns="0" bIns="0" anchor="ctr"/>
          <a:lstStyle/>
          <a:p>
            <a:pPr algn="ctr" defTabSz="914126">
              <a:defRPr/>
            </a:pPr>
            <a:endParaRPr lang="en-US" sz="1798" kern="0" dirty="0">
              <a:solidFill>
                <a:schemeClr val="tx1">
                  <a:lumMod val="50000"/>
                  <a:lumOff val="50000"/>
                </a:schemeClr>
              </a:solidFill>
              <a:latin typeface="Calibri"/>
            </a:endParaRPr>
          </a:p>
        </p:txBody>
      </p:sp>
      <p:pic>
        <p:nvPicPr>
          <p:cNvPr id="56" name="Graphic 55">
            <a:extLst>
              <a:ext uri="{FF2B5EF4-FFF2-40B4-BE49-F238E27FC236}">
                <a16:creationId xmlns:a16="http://schemas.microsoft.com/office/drawing/2014/main" id="{454E25ED-6438-CC45-BF4A-53AEEB2BB4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04222" y="2426837"/>
            <a:ext cx="505896" cy="505896"/>
          </a:xfrm>
          <a:prstGeom prst="rect">
            <a:avLst/>
          </a:prstGeom>
        </p:spPr>
      </p:pic>
      <p:pic>
        <p:nvPicPr>
          <p:cNvPr id="57" name="Graphic 56">
            <a:extLst>
              <a:ext uri="{FF2B5EF4-FFF2-40B4-BE49-F238E27FC236}">
                <a16:creationId xmlns:a16="http://schemas.microsoft.com/office/drawing/2014/main" id="{C59E1E65-F2D9-0240-AB46-51F2FA4A78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92316" y="5011469"/>
            <a:ext cx="568600" cy="568600"/>
          </a:xfrm>
          <a:prstGeom prst="rect">
            <a:avLst/>
          </a:prstGeom>
        </p:spPr>
      </p:pic>
      <p:pic>
        <p:nvPicPr>
          <p:cNvPr id="59" name="Graphic 58">
            <a:extLst>
              <a:ext uri="{FF2B5EF4-FFF2-40B4-BE49-F238E27FC236}">
                <a16:creationId xmlns:a16="http://schemas.microsoft.com/office/drawing/2014/main" id="{8FDEFDD3-C8FD-7646-AB8D-89521E7E9B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15516" y="4999193"/>
            <a:ext cx="567596" cy="567596"/>
          </a:xfrm>
          <a:prstGeom prst="rect">
            <a:avLst/>
          </a:prstGeom>
        </p:spPr>
      </p:pic>
      <p:pic>
        <p:nvPicPr>
          <p:cNvPr id="60" name="Graphic 59">
            <a:extLst>
              <a:ext uri="{FF2B5EF4-FFF2-40B4-BE49-F238E27FC236}">
                <a16:creationId xmlns:a16="http://schemas.microsoft.com/office/drawing/2014/main" id="{D9E7FFAE-209B-A54A-A2C3-B7AEC81209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66602" y="2398556"/>
            <a:ext cx="581312" cy="581312"/>
          </a:xfrm>
          <a:prstGeom prst="rect">
            <a:avLst/>
          </a:prstGeom>
        </p:spPr>
      </p:pic>
    </p:spTree>
    <p:extLst>
      <p:ext uri="{BB962C8B-B14F-4D97-AF65-F5344CB8AC3E}">
        <p14:creationId xmlns:p14="http://schemas.microsoft.com/office/powerpoint/2010/main" val="1644351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E5EE247-39E7-E343-8CCB-8F573939F63B}"/>
              </a:ext>
            </a:extLst>
          </p:cNvPr>
          <p:cNvSpPr/>
          <p:nvPr/>
        </p:nvSpPr>
        <p:spPr>
          <a:xfrm>
            <a:off x="9039637" y="1367799"/>
            <a:ext cx="2724827" cy="4022122"/>
          </a:xfrm>
          <a:prstGeom prst="rect">
            <a:avLst/>
          </a:prstGeom>
          <a:pattFill prst="ltDnDiag">
            <a:fgClr>
              <a:schemeClr val="bg1">
                <a:lumMod val="95000"/>
              </a:schemeClr>
            </a:fgClr>
            <a:bgClr>
              <a:schemeClr val="bg1"/>
            </a:bgClr>
          </a:patt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9" name="Rectangle 28">
            <a:extLst>
              <a:ext uri="{FF2B5EF4-FFF2-40B4-BE49-F238E27FC236}">
                <a16:creationId xmlns:a16="http://schemas.microsoft.com/office/drawing/2014/main" id="{94662366-14D4-3F49-AA8B-A1780A970460}"/>
              </a:ext>
            </a:extLst>
          </p:cNvPr>
          <p:cNvSpPr/>
          <p:nvPr/>
        </p:nvSpPr>
        <p:spPr>
          <a:xfrm>
            <a:off x="6136181" y="1359285"/>
            <a:ext cx="2724827" cy="4022122"/>
          </a:xfrm>
          <a:prstGeom prst="rect">
            <a:avLst/>
          </a:prstGeom>
          <a:pattFill prst="ltDnDiag">
            <a:fgClr>
              <a:schemeClr val="bg1">
                <a:lumMod val="95000"/>
              </a:schemeClr>
            </a:fgClr>
            <a:bgClr>
              <a:schemeClr val="bg1"/>
            </a:bgClr>
          </a:patt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8" name="Rectangle 27">
            <a:extLst>
              <a:ext uri="{FF2B5EF4-FFF2-40B4-BE49-F238E27FC236}">
                <a16:creationId xmlns:a16="http://schemas.microsoft.com/office/drawing/2014/main" id="{2E8AB45B-AE14-594E-AB92-19882DB2DF9A}"/>
              </a:ext>
            </a:extLst>
          </p:cNvPr>
          <p:cNvSpPr/>
          <p:nvPr/>
        </p:nvSpPr>
        <p:spPr>
          <a:xfrm>
            <a:off x="3232725" y="1368775"/>
            <a:ext cx="2724827" cy="4022122"/>
          </a:xfrm>
          <a:prstGeom prst="rect">
            <a:avLst/>
          </a:prstGeom>
          <a:pattFill prst="ltDnDiag">
            <a:fgClr>
              <a:schemeClr val="bg1">
                <a:lumMod val="95000"/>
              </a:schemeClr>
            </a:fgClr>
            <a:bgClr>
              <a:schemeClr val="bg1"/>
            </a:bgClr>
          </a:patt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6" name="Rectangle 25">
            <a:extLst>
              <a:ext uri="{FF2B5EF4-FFF2-40B4-BE49-F238E27FC236}">
                <a16:creationId xmlns:a16="http://schemas.microsoft.com/office/drawing/2014/main" id="{3F1B2769-511E-E348-9CB3-B55206649690}"/>
              </a:ext>
            </a:extLst>
          </p:cNvPr>
          <p:cNvSpPr/>
          <p:nvPr/>
        </p:nvSpPr>
        <p:spPr>
          <a:xfrm>
            <a:off x="329269" y="1367799"/>
            <a:ext cx="2724827" cy="4022122"/>
          </a:xfrm>
          <a:prstGeom prst="rect">
            <a:avLst/>
          </a:prstGeom>
          <a:pattFill prst="ltDnDiag">
            <a:fgClr>
              <a:schemeClr val="bg1">
                <a:lumMod val="95000"/>
              </a:schemeClr>
            </a:fgClr>
            <a:bgClr>
              <a:schemeClr val="bg1"/>
            </a:bgClr>
          </a:patt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742472" cy="409928"/>
          </a:xfrm>
        </p:spPr>
        <p:txBody>
          <a:bodyPr/>
          <a:lstStyle/>
          <a:p>
            <a:r>
              <a:rPr lang="en-US" dirty="0">
                <a:ea typeface="ATT Aleck Sans Light" charset="0"/>
              </a:rPr>
              <a:t>Features and Benefits</a:t>
            </a:r>
            <a:endParaRPr lang="en-US" dirty="0"/>
          </a:p>
        </p:txBody>
      </p:sp>
      <p:sp>
        <p:nvSpPr>
          <p:cNvPr id="5" name="Content Placeholder 1">
            <a:extLst>
              <a:ext uri="{FF2B5EF4-FFF2-40B4-BE49-F238E27FC236}">
                <a16:creationId xmlns:a16="http://schemas.microsoft.com/office/drawing/2014/main" id="{6DAFA0C5-88D9-294D-9A59-1E6DD923DB6C}"/>
              </a:ext>
            </a:extLst>
          </p:cNvPr>
          <p:cNvSpPr>
            <a:spLocks noGrp="1"/>
          </p:cNvSpPr>
          <p:nvPr>
            <p:ph sz="quarter" idx="12"/>
          </p:nvPr>
        </p:nvSpPr>
        <p:spPr>
          <a:xfrm>
            <a:off x="470053" y="2664773"/>
            <a:ext cx="2092446" cy="1992068"/>
          </a:xfrm>
        </p:spPr>
        <p:txBody>
          <a:bodyPr/>
          <a:lstStyle/>
          <a:p>
            <a:pPr>
              <a:spcAft>
                <a:spcPts val="400"/>
              </a:spcAft>
            </a:pPr>
            <a:r>
              <a:rPr lang="en-CA" sz="1800" dirty="0">
                <a:latin typeface="+mj-lt"/>
                <a:ea typeface="ATT Aleck Sans" charset="0"/>
                <a:cs typeface="ATT Aleck Sans" charset="0"/>
              </a:rPr>
              <a:t>Full insight into unauthorized usage – on and off jobsite</a:t>
            </a:r>
          </a:p>
          <a:p>
            <a:pPr marL="0" lvl="1" indent="0">
              <a:spcAft>
                <a:spcPts val="0"/>
              </a:spcAft>
              <a:buNone/>
            </a:pPr>
            <a:r>
              <a:rPr lang="en-CA" sz="1200" dirty="0">
                <a:ea typeface="ATT Aleck Sans Light" charset="0"/>
                <a:cs typeface="ATT Aleck Sans Light" charset="0"/>
              </a:rPr>
              <a:t>Alerts for any detected movement outside the predefined perimeter around a job or a storage site, signaling potential theft.</a:t>
            </a:r>
            <a:endParaRPr lang="en-CA" sz="1200" dirty="0">
              <a:ea typeface="ATT Aleck Sans Light" charset="0"/>
              <a:cs typeface="ATT Aleck Sans Light" charset="0"/>
              <a:sym typeface="Wingdings" panose="05000000000000000000" pitchFamily="2" charset="2"/>
            </a:endParaRPr>
          </a:p>
        </p:txBody>
      </p:sp>
      <p:sp>
        <p:nvSpPr>
          <p:cNvPr id="6" name="Content Placeholder 2">
            <a:extLst>
              <a:ext uri="{FF2B5EF4-FFF2-40B4-BE49-F238E27FC236}">
                <a16:creationId xmlns:a16="http://schemas.microsoft.com/office/drawing/2014/main" id="{1C196A21-9EA8-AA40-ABAF-198C3996DB26}"/>
              </a:ext>
            </a:extLst>
          </p:cNvPr>
          <p:cNvSpPr>
            <a:spLocks noGrp="1"/>
          </p:cNvSpPr>
          <p:nvPr>
            <p:ph sz="quarter" idx="13"/>
          </p:nvPr>
        </p:nvSpPr>
        <p:spPr>
          <a:xfrm>
            <a:off x="3362613" y="2665873"/>
            <a:ext cx="2469462" cy="1990968"/>
          </a:xfrm>
        </p:spPr>
        <p:txBody>
          <a:bodyPr/>
          <a:lstStyle/>
          <a:p>
            <a:pPr>
              <a:spcAft>
                <a:spcPts val="400"/>
              </a:spcAft>
            </a:pPr>
            <a:r>
              <a:rPr lang="en-CA" sz="1800" dirty="0">
                <a:latin typeface="+mj-lt"/>
                <a:ea typeface="ATT Aleck Sans" charset="0"/>
                <a:cs typeface="ATT Aleck Sans" charset="0"/>
              </a:rPr>
              <a:t>Reduce the time spent on end-of-day inventory check</a:t>
            </a:r>
          </a:p>
          <a:p>
            <a:pPr>
              <a:spcAft>
                <a:spcPts val="0"/>
              </a:spcAft>
            </a:pPr>
            <a:r>
              <a:rPr lang="en-CA" sz="1200" dirty="0">
                <a:solidFill>
                  <a:schemeClr val="tx1"/>
                </a:solidFill>
                <a:ea typeface="ATT Aleck Sans Light" charset="0"/>
                <a:cs typeface="ATT Aleck Sans Light" charset="0"/>
              </a:rPr>
              <a:t>Reports on daily position and status changes of valuable assets eliminate the need to physically inspect every jobsite and verify that all assets are where they are supposed to be.</a:t>
            </a:r>
            <a:endParaRPr lang="en-CA" sz="1200" dirty="0">
              <a:solidFill>
                <a:schemeClr val="tx1"/>
              </a:solidFill>
              <a:ea typeface="ATT Aleck Sans" charset="0"/>
              <a:cs typeface="ATT Aleck Sans" charset="0"/>
            </a:endParaRP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4</a:t>
            </a:fld>
            <a:r>
              <a:rPr lang="en-US"/>
              <a:t> </a:t>
            </a:r>
          </a:p>
        </p:txBody>
      </p:sp>
      <p:pic>
        <p:nvPicPr>
          <p:cNvPr id="16" name="Graphic 15">
            <a:extLst>
              <a:ext uri="{FF2B5EF4-FFF2-40B4-BE49-F238E27FC236}">
                <a16:creationId xmlns:a16="http://schemas.microsoft.com/office/drawing/2014/main" id="{3CCDBA07-6D10-C74A-A96F-6D973BC3D5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744" y="1816814"/>
            <a:ext cx="685800" cy="685800"/>
          </a:xfrm>
          <a:prstGeom prst="rect">
            <a:avLst/>
          </a:prstGeom>
        </p:spPr>
      </p:pic>
      <p:sp>
        <p:nvSpPr>
          <p:cNvPr id="20" name="Content Placeholder 2">
            <a:extLst>
              <a:ext uri="{FF2B5EF4-FFF2-40B4-BE49-F238E27FC236}">
                <a16:creationId xmlns:a16="http://schemas.microsoft.com/office/drawing/2014/main" id="{0522EB06-910E-2D46-9694-849E4D916EE0}"/>
              </a:ext>
            </a:extLst>
          </p:cNvPr>
          <p:cNvSpPr txBox="1">
            <a:spLocks/>
          </p:cNvSpPr>
          <p:nvPr/>
        </p:nvSpPr>
        <p:spPr>
          <a:xfrm>
            <a:off x="6299953" y="2656383"/>
            <a:ext cx="2394048" cy="1990968"/>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pPr>
              <a:spcAft>
                <a:spcPts val="400"/>
              </a:spcAft>
            </a:pPr>
            <a:r>
              <a:rPr lang="en-CA" sz="1800" dirty="0">
                <a:latin typeface="+mj-lt"/>
                <a:ea typeface="ATT Aleck Sans" charset="0"/>
                <a:cs typeface="ATT Aleck Sans" charset="0"/>
              </a:rPr>
              <a:t>Extensive battery life</a:t>
            </a:r>
          </a:p>
          <a:p>
            <a:pPr marL="0" lvl="1" indent="0">
              <a:buNone/>
            </a:pPr>
            <a:r>
              <a:rPr lang="en-CA" sz="1200" dirty="0">
                <a:ea typeface="ATT Aleck Sans Light" charset="0"/>
                <a:cs typeface="ATT Aleck Sans Light" charset="0"/>
              </a:rPr>
              <a:t>The AT1 device runs on the latest low-power LTE-M network, designed to consume a fraction of the power used by other batteries. </a:t>
            </a:r>
          </a:p>
          <a:p>
            <a:pPr marL="0" lvl="1" indent="0">
              <a:buNone/>
            </a:pPr>
            <a:r>
              <a:rPr lang="en-US" sz="1200" dirty="0">
                <a:ea typeface="ATT Aleck Sans Light" charset="0"/>
                <a:cs typeface="ATT Aleck Sans Light" charset="0"/>
              </a:rPr>
              <a:t>T</a:t>
            </a:r>
            <a:r>
              <a:rPr lang="en-CA" sz="1200" dirty="0">
                <a:ea typeface="ATT Aleck Sans Light" charset="0"/>
                <a:cs typeface="ATT Aleck Sans Light" charset="0"/>
              </a:rPr>
              <a:t>he AT1 Solar uses a solar panel to recharge its battery when exposed to direct sunlight for at least 5 hours.</a:t>
            </a:r>
          </a:p>
        </p:txBody>
      </p:sp>
      <p:sp>
        <p:nvSpPr>
          <p:cNvPr id="22" name="Content Placeholder 2">
            <a:extLst>
              <a:ext uri="{FF2B5EF4-FFF2-40B4-BE49-F238E27FC236}">
                <a16:creationId xmlns:a16="http://schemas.microsoft.com/office/drawing/2014/main" id="{077C920A-6E30-CA4C-9246-029BA0E25E45}"/>
              </a:ext>
            </a:extLst>
          </p:cNvPr>
          <p:cNvSpPr txBox="1">
            <a:spLocks/>
          </p:cNvSpPr>
          <p:nvPr/>
        </p:nvSpPr>
        <p:spPr>
          <a:xfrm>
            <a:off x="9178349" y="2665873"/>
            <a:ext cx="2488182" cy="2320906"/>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pPr>
              <a:spcAft>
                <a:spcPts val="0"/>
              </a:spcAft>
            </a:pPr>
            <a:r>
              <a:rPr lang="en-CA" sz="1800" dirty="0">
                <a:latin typeface="+mj-lt"/>
                <a:ea typeface="ATT Aleck Sans" charset="0"/>
                <a:cs typeface="ATT Aleck Sans" charset="0"/>
              </a:rPr>
              <a:t>Cargo integrity </a:t>
            </a:r>
          </a:p>
          <a:p>
            <a:pPr>
              <a:spcAft>
                <a:spcPts val="400"/>
              </a:spcAft>
            </a:pPr>
            <a:r>
              <a:rPr lang="en-CA" sz="1800" dirty="0">
                <a:latin typeface="+mj-lt"/>
                <a:ea typeface="ATT Aleck Sans" charset="0"/>
                <a:cs typeface="ATT Aleck Sans" charset="0"/>
              </a:rPr>
              <a:t>status alerts</a:t>
            </a:r>
          </a:p>
          <a:p>
            <a:pPr marL="0" lvl="1" indent="0">
              <a:spcAft>
                <a:spcPts val="0"/>
              </a:spcAft>
              <a:buNone/>
            </a:pPr>
            <a:r>
              <a:rPr lang="en-CA" sz="1200" dirty="0">
                <a:ea typeface="ATT Aleck Sans Light" charset="0"/>
                <a:cs typeface="ATT Aleck Sans Light" charset="0"/>
              </a:rPr>
              <a:t>Get alerted to any unwanted container door activity or variations in ambient temperature, humidity or light within the container as soon as it happens and notify the appropriate channels. </a:t>
            </a:r>
          </a:p>
        </p:txBody>
      </p:sp>
      <p:pic>
        <p:nvPicPr>
          <p:cNvPr id="25" name="Graphic 24">
            <a:extLst>
              <a:ext uri="{FF2B5EF4-FFF2-40B4-BE49-F238E27FC236}">
                <a16:creationId xmlns:a16="http://schemas.microsoft.com/office/drawing/2014/main" id="{4D5F2512-7EE9-3242-9B72-26C4A564A3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0311" y="1998152"/>
            <a:ext cx="605645" cy="605645"/>
          </a:xfrm>
          <a:prstGeom prst="rect">
            <a:avLst/>
          </a:prstGeom>
        </p:spPr>
      </p:pic>
      <p:pic>
        <p:nvPicPr>
          <p:cNvPr id="33" name="Graphic 32">
            <a:extLst>
              <a:ext uri="{FF2B5EF4-FFF2-40B4-BE49-F238E27FC236}">
                <a16:creationId xmlns:a16="http://schemas.microsoft.com/office/drawing/2014/main" id="{C04A32FB-A2E4-714D-AD85-23AC46FAA6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62380" y="1847166"/>
            <a:ext cx="685800" cy="685800"/>
          </a:xfrm>
          <a:prstGeom prst="rect">
            <a:avLst/>
          </a:prstGeom>
        </p:spPr>
      </p:pic>
      <p:pic>
        <p:nvPicPr>
          <p:cNvPr id="34" name="Graphic 33">
            <a:extLst>
              <a:ext uri="{FF2B5EF4-FFF2-40B4-BE49-F238E27FC236}">
                <a16:creationId xmlns:a16="http://schemas.microsoft.com/office/drawing/2014/main" id="{249D8FC5-8C5B-2E48-AC03-40F4F07D51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08822" y="1987564"/>
            <a:ext cx="605645" cy="605645"/>
          </a:xfrm>
          <a:prstGeom prst="rect">
            <a:avLst/>
          </a:prstGeom>
        </p:spPr>
      </p:pic>
    </p:spTree>
    <p:extLst>
      <p:ext uri="{BB962C8B-B14F-4D97-AF65-F5344CB8AC3E}">
        <p14:creationId xmlns:p14="http://schemas.microsoft.com/office/powerpoint/2010/main" val="3638205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DC434306-D95F-DD46-B6E0-5B890CF4DD42}"/>
              </a:ext>
            </a:extLst>
          </p:cNvPr>
          <p:cNvSpPr/>
          <p:nvPr/>
        </p:nvSpPr>
        <p:spPr>
          <a:xfrm>
            <a:off x="9088339" y="3614113"/>
            <a:ext cx="2754014" cy="2411000"/>
          </a:xfrm>
          <a:prstGeom prst="rect">
            <a:avLst/>
          </a:prstGeom>
          <a:pattFill prst="ltDnDiag">
            <a:fgClr>
              <a:schemeClr val="bg1">
                <a:lumMod val="95000"/>
              </a:schemeClr>
            </a:fgClr>
            <a:bgClr>
              <a:schemeClr val="bg1"/>
            </a:bgClr>
          </a:patt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68" name="Picture 67" descr="A large white building&#10;&#10;Description automatically generated">
            <a:extLst>
              <a:ext uri="{FF2B5EF4-FFF2-40B4-BE49-F238E27FC236}">
                <a16:creationId xmlns:a16="http://schemas.microsoft.com/office/drawing/2014/main" id="{56EDA485-9CA6-AD4A-A8EC-FD3DC129F4F2}"/>
              </a:ext>
            </a:extLst>
          </p:cNvPr>
          <p:cNvPicPr>
            <a:picLocks noChangeAspect="1"/>
          </p:cNvPicPr>
          <p:nvPr/>
        </p:nvPicPr>
        <p:blipFill>
          <a:blip r:embed="rId3"/>
          <a:stretch>
            <a:fillRect/>
          </a:stretch>
        </p:blipFill>
        <p:spPr>
          <a:xfrm>
            <a:off x="9088287" y="3614113"/>
            <a:ext cx="2747664" cy="1559501"/>
          </a:xfrm>
          <a:prstGeom prst="rect">
            <a:avLst/>
          </a:prstGeom>
        </p:spPr>
      </p:pic>
      <p:sp>
        <p:nvSpPr>
          <p:cNvPr id="36" name="Rectangle 35">
            <a:extLst>
              <a:ext uri="{FF2B5EF4-FFF2-40B4-BE49-F238E27FC236}">
                <a16:creationId xmlns:a16="http://schemas.microsoft.com/office/drawing/2014/main" id="{ABBCF61A-3B05-F74D-B38D-E774DA0AAEDA}"/>
              </a:ext>
            </a:extLst>
          </p:cNvPr>
          <p:cNvSpPr/>
          <p:nvPr/>
        </p:nvSpPr>
        <p:spPr>
          <a:xfrm>
            <a:off x="321533" y="1018000"/>
            <a:ext cx="2754014" cy="2411000"/>
          </a:xfrm>
          <a:prstGeom prst="rect">
            <a:avLst/>
          </a:prstGeom>
          <a:pattFill prst="ltDnDiag">
            <a:fgClr>
              <a:schemeClr val="bg1">
                <a:lumMod val="95000"/>
              </a:schemeClr>
            </a:fgClr>
            <a:bgClr>
              <a:schemeClr val="bg1"/>
            </a:bgClr>
          </a:patt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6ACF9AE8-8757-8644-A61F-A07B18972705}"/>
              </a:ext>
            </a:extLst>
          </p:cNvPr>
          <p:cNvSpPr>
            <a:spLocks noGrp="1"/>
          </p:cNvSpPr>
          <p:nvPr>
            <p:ph type="title"/>
          </p:nvPr>
        </p:nvSpPr>
        <p:spPr>
          <a:xfrm>
            <a:off x="329270" y="283464"/>
            <a:ext cx="11742472" cy="451138"/>
          </a:xfrm>
        </p:spPr>
        <p:txBody>
          <a:bodyPr/>
          <a:lstStyle/>
          <a:p>
            <a:pPr>
              <a:spcAft>
                <a:spcPts val="600"/>
              </a:spcAft>
            </a:pPr>
            <a:r>
              <a:rPr lang="en-US" dirty="0">
                <a:ea typeface="ATT Aleck Sans Light" charset="0"/>
              </a:rPr>
              <a:t>Innovative solutions for diverse business needs</a:t>
            </a:r>
          </a:p>
        </p:txBody>
      </p:sp>
      <p:sp>
        <p:nvSpPr>
          <p:cNvPr id="4" name="Content Placeholder 1">
            <a:extLst>
              <a:ext uri="{FF2B5EF4-FFF2-40B4-BE49-F238E27FC236}">
                <a16:creationId xmlns:a16="http://schemas.microsoft.com/office/drawing/2014/main" id="{9698D8FF-EA7C-8A47-BC10-88059B2D3B3B}"/>
              </a:ext>
            </a:extLst>
          </p:cNvPr>
          <p:cNvSpPr>
            <a:spLocks noGrp="1"/>
          </p:cNvSpPr>
          <p:nvPr>
            <p:ph sz="quarter" idx="11"/>
          </p:nvPr>
        </p:nvSpPr>
        <p:spPr>
          <a:xfrm>
            <a:off x="321524" y="2859423"/>
            <a:ext cx="2754014" cy="339273"/>
          </a:xfrm>
        </p:spPr>
        <p:txBody>
          <a:bodyPr/>
          <a:lstStyle/>
          <a:p>
            <a:pPr algn="ctr"/>
            <a:r>
              <a:rPr lang="en-US" sz="1800" dirty="0">
                <a:solidFill>
                  <a:schemeClr val="accent6"/>
                </a:solidFill>
                <a:latin typeface="ATT Aleck Sans" panose="020B0503020203020204" pitchFamily="34" charset="0"/>
                <a:ea typeface="ATT Aleck Sans Light" charset="0"/>
              </a:rPr>
              <a:t> </a:t>
            </a:r>
            <a:r>
              <a:rPr lang="en-US" sz="1800" dirty="0">
                <a:latin typeface="ATT Aleck Sans" panose="020B0503020203020204" pitchFamily="34" charset="0"/>
                <a:ea typeface="ATT Aleck Sans Light" charset="0"/>
              </a:rPr>
              <a:t>Transportation</a:t>
            </a:r>
            <a:endParaRPr lang="en-US" sz="1800" dirty="0">
              <a:latin typeface="ATT Aleck Sans" panose="020B0503020203020204" pitchFamily="34" charset="0"/>
            </a:endParaRPr>
          </a:p>
        </p:txBody>
      </p:sp>
      <p:sp>
        <p:nvSpPr>
          <p:cNvPr id="3" name="Slide Number Placeholder">
            <a:extLst>
              <a:ext uri="{FF2B5EF4-FFF2-40B4-BE49-F238E27FC236}">
                <a16:creationId xmlns:a16="http://schemas.microsoft.com/office/drawing/2014/main" id="{A04C7772-5BD2-8943-9952-3F2A998FD6CA}"/>
              </a:ext>
            </a:extLst>
          </p:cNvPr>
          <p:cNvSpPr>
            <a:spLocks noGrp="1"/>
          </p:cNvSpPr>
          <p:nvPr>
            <p:ph type="sldNum" sz="quarter" idx="10"/>
          </p:nvPr>
        </p:nvSpPr>
        <p:spPr/>
        <p:txBody>
          <a:bodyPr/>
          <a:lstStyle/>
          <a:p>
            <a:fld id="{12CB907E-C602-C34B-93F7-CA9E40714286}" type="slidenum">
              <a:rPr lang="en-US" smtClean="0"/>
              <a:pPr/>
              <a:t>5</a:t>
            </a:fld>
            <a:r>
              <a:rPr lang="en-US"/>
              <a:t> </a:t>
            </a:r>
          </a:p>
        </p:txBody>
      </p:sp>
      <p:pic>
        <p:nvPicPr>
          <p:cNvPr id="23" name="Picture 22" descr="A person standing in front of a building&#10;&#10;Description automatically generated">
            <a:extLst>
              <a:ext uri="{FF2B5EF4-FFF2-40B4-BE49-F238E27FC236}">
                <a16:creationId xmlns:a16="http://schemas.microsoft.com/office/drawing/2014/main" id="{65A129F6-2D85-AC47-B564-1E6AC3AB6A0D}"/>
              </a:ext>
            </a:extLst>
          </p:cNvPr>
          <p:cNvPicPr>
            <a:picLocks noChangeAspect="1"/>
          </p:cNvPicPr>
          <p:nvPr/>
        </p:nvPicPr>
        <p:blipFill>
          <a:blip r:embed="rId4"/>
          <a:stretch>
            <a:fillRect/>
          </a:stretch>
        </p:blipFill>
        <p:spPr>
          <a:xfrm>
            <a:off x="321524" y="1017999"/>
            <a:ext cx="2754023" cy="1549138"/>
          </a:xfrm>
          <a:prstGeom prst="rect">
            <a:avLst/>
          </a:prstGeom>
        </p:spPr>
      </p:pic>
      <p:sp>
        <p:nvSpPr>
          <p:cNvPr id="41" name="Rectangle 40">
            <a:extLst>
              <a:ext uri="{FF2B5EF4-FFF2-40B4-BE49-F238E27FC236}">
                <a16:creationId xmlns:a16="http://schemas.microsoft.com/office/drawing/2014/main" id="{D5F54A54-F59E-FC45-A1C1-9A5F388A5B13}"/>
              </a:ext>
            </a:extLst>
          </p:cNvPr>
          <p:cNvSpPr/>
          <p:nvPr/>
        </p:nvSpPr>
        <p:spPr>
          <a:xfrm>
            <a:off x="3243828" y="1018000"/>
            <a:ext cx="2754014" cy="2411000"/>
          </a:xfrm>
          <a:prstGeom prst="rect">
            <a:avLst/>
          </a:prstGeom>
          <a:pattFill prst="ltDnDiag">
            <a:fgClr>
              <a:schemeClr val="bg1">
                <a:lumMod val="95000"/>
              </a:schemeClr>
            </a:fgClr>
            <a:bgClr>
              <a:schemeClr val="bg1"/>
            </a:bgClr>
          </a:patt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42" name="Content Placeholder 1">
            <a:extLst>
              <a:ext uri="{FF2B5EF4-FFF2-40B4-BE49-F238E27FC236}">
                <a16:creationId xmlns:a16="http://schemas.microsoft.com/office/drawing/2014/main" id="{6E69B7D1-0A21-6740-AC2F-B6B90C3E9CD7}"/>
              </a:ext>
            </a:extLst>
          </p:cNvPr>
          <p:cNvSpPr txBox="1">
            <a:spLocks/>
          </p:cNvSpPr>
          <p:nvPr/>
        </p:nvSpPr>
        <p:spPr>
          <a:xfrm>
            <a:off x="3243819" y="2859423"/>
            <a:ext cx="2754014" cy="339273"/>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pPr algn="ctr"/>
            <a:r>
              <a:rPr lang="en-US" sz="1800" dirty="0">
                <a:latin typeface="ATT Aleck Sans" panose="020B0503020203020204" pitchFamily="34" charset="0"/>
                <a:ea typeface="ATT Aleck Sans Light" charset="0"/>
              </a:rPr>
              <a:t> </a:t>
            </a:r>
            <a:r>
              <a:rPr lang="en-US" sz="1800" dirty="0">
                <a:latin typeface="ATT Aleck Sans" panose="020B0503020203020204" pitchFamily="34" charset="0"/>
              </a:rPr>
              <a:t>ABM/Vending Machine</a:t>
            </a:r>
            <a:endParaRPr lang="en-US" sz="1600" dirty="0">
              <a:latin typeface="ATT Aleck Sans" panose="020B0503020203020204" pitchFamily="34" charset="0"/>
            </a:endParaRPr>
          </a:p>
        </p:txBody>
      </p:sp>
      <p:pic>
        <p:nvPicPr>
          <p:cNvPr id="44" name="Picture 43">
            <a:extLst>
              <a:ext uri="{FF2B5EF4-FFF2-40B4-BE49-F238E27FC236}">
                <a16:creationId xmlns:a16="http://schemas.microsoft.com/office/drawing/2014/main" id="{C79C5830-DD80-F148-BE7F-9C6A4D8B46A6}"/>
              </a:ext>
            </a:extLst>
          </p:cNvPr>
          <p:cNvPicPr>
            <a:picLocks noChangeAspect="1"/>
          </p:cNvPicPr>
          <p:nvPr/>
        </p:nvPicPr>
        <p:blipFill>
          <a:blip r:embed="rId5"/>
          <a:srcRect/>
          <a:stretch/>
        </p:blipFill>
        <p:spPr>
          <a:xfrm>
            <a:off x="3243819" y="1017998"/>
            <a:ext cx="2754023" cy="1549137"/>
          </a:xfrm>
          <a:prstGeom prst="rect">
            <a:avLst/>
          </a:prstGeom>
        </p:spPr>
      </p:pic>
      <p:sp>
        <p:nvSpPr>
          <p:cNvPr id="45" name="Rectangle 44">
            <a:extLst>
              <a:ext uri="{FF2B5EF4-FFF2-40B4-BE49-F238E27FC236}">
                <a16:creationId xmlns:a16="http://schemas.microsoft.com/office/drawing/2014/main" id="{6FAF1697-5989-FD4C-8FFA-542EB12B11E5}"/>
              </a:ext>
            </a:extLst>
          </p:cNvPr>
          <p:cNvSpPr/>
          <p:nvPr/>
        </p:nvSpPr>
        <p:spPr>
          <a:xfrm>
            <a:off x="6166084" y="1018000"/>
            <a:ext cx="2754014" cy="2411000"/>
          </a:xfrm>
          <a:prstGeom prst="rect">
            <a:avLst/>
          </a:prstGeom>
          <a:pattFill prst="ltDnDiag">
            <a:fgClr>
              <a:schemeClr val="bg1">
                <a:lumMod val="95000"/>
              </a:schemeClr>
            </a:fgClr>
            <a:bgClr>
              <a:schemeClr val="bg1"/>
            </a:bgClr>
          </a:patt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46" name="Content Placeholder 1">
            <a:extLst>
              <a:ext uri="{FF2B5EF4-FFF2-40B4-BE49-F238E27FC236}">
                <a16:creationId xmlns:a16="http://schemas.microsoft.com/office/drawing/2014/main" id="{1FC25E0A-0974-F441-8C79-D21D7E63CFC5}"/>
              </a:ext>
            </a:extLst>
          </p:cNvPr>
          <p:cNvSpPr txBox="1">
            <a:spLocks/>
          </p:cNvSpPr>
          <p:nvPr/>
        </p:nvSpPr>
        <p:spPr>
          <a:xfrm>
            <a:off x="6166079" y="2859423"/>
            <a:ext cx="2754014" cy="339273"/>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pPr algn="ctr"/>
            <a:r>
              <a:rPr lang="en-US" sz="1800" dirty="0">
                <a:latin typeface="ATT Aleck Sans" panose="020B0503020203020204" pitchFamily="34" charset="0"/>
                <a:ea typeface="ATT Aleck Sans Light" charset="0"/>
              </a:rPr>
              <a:t> </a:t>
            </a:r>
            <a:r>
              <a:rPr lang="en-US" sz="1800" dirty="0"/>
              <a:t>Distribution</a:t>
            </a:r>
            <a:endParaRPr lang="en-US" sz="1600" dirty="0">
              <a:latin typeface="ATT Aleck Sans" panose="020B0503020203020204" pitchFamily="34" charset="0"/>
            </a:endParaRPr>
          </a:p>
        </p:txBody>
      </p:sp>
      <p:pic>
        <p:nvPicPr>
          <p:cNvPr id="48" name="Picture 47" descr="A person riding on the back of a truck&#10;&#10;Description automatically generated">
            <a:extLst>
              <a:ext uri="{FF2B5EF4-FFF2-40B4-BE49-F238E27FC236}">
                <a16:creationId xmlns:a16="http://schemas.microsoft.com/office/drawing/2014/main" id="{3EB58FE8-22D4-6C4D-BD66-42B99026D8D6}"/>
              </a:ext>
            </a:extLst>
          </p:cNvPr>
          <p:cNvPicPr>
            <a:picLocks noChangeAspect="1"/>
          </p:cNvPicPr>
          <p:nvPr/>
        </p:nvPicPr>
        <p:blipFill>
          <a:blip r:embed="rId6"/>
          <a:stretch>
            <a:fillRect/>
          </a:stretch>
        </p:blipFill>
        <p:spPr>
          <a:xfrm>
            <a:off x="6166079" y="1017998"/>
            <a:ext cx="2754023" cy="1549138"/>
          </a:xfrm>
          <a:prstGeom prst="rect">
            <a:avLst/>
          </a:prstGeom>
        </p:spPr>
      </p:pic>
      <p:sp>
        <p:nvSpPr>
          <p:cNvPr id="49" name="Rectangle 48">
            <a:extLst>
              <a:ext uri="{FF2B5EF4-FFF2-40B4-BE49-F238E27FC236}">
                <a16:creationId xmlns:a16="http://schemas.microsoft.com/office/drawing/2014/main" id="{C2241E6D-7C8E-7A49-87E4-0D9155CEDA85}"/>
              </a:ext>
            </a:extLst>
          </p:cNvPr>
          <p:cNvSpPr/>
          <p:nvPr/>
        </p:nvSpPr>
        <p:spPr>
          <a:xfrm>
            <a:off x="9088339" y="1018000"/>
            <a:ext cx="2754014" cy="2411000"/>
          </a:xfrm>
          <a:prstGeom prst="rect">
            <a:avLst/>
          </a:prstGeom>
          <a:pattFill prst="ltDnDiag">
            <a:fgClr>
              <a:schemeClr val="bg1">
                <a:lumMod val="95000"/>
              </a:schemeClr>
            </a:fgClr>
            <a:bgClr>
              <a:schemeClr val="bg1"/>
            </a:bgClr>
          </a:patt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50" name="Content Placeholder 1">
            <a:extLst>
              <a:ext uri="{FF2B5EF4-FFF2-40B4-BE49-F238E27FC236}">
                <a16:creationId xmlns:a16="http://schemas.microsoft.com/office/drawing/2014/main" id="{FCEAA1EB-CA7E-CB40-A4B5-596A563321B6}"/>
              </a:ext>
            </a:extLst>
          </p:cNvPr>
          <p:cNvSpPr txBox="1">
            <a:spLocks/>
          </p:cNvSpPr>
          <p:nvPr/>
        </p:nvSpPr>
        <p:spPr>
          <a:xfrm>
            <a:off x="9088330" y="2859423"/>
            <a:ext cx="2754014" cy="339273"/>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pPr algn="ctr"/>
            <a:r>
              <a:rPr lang="en-US" sz="1800" dirty="0">
                <a:latin typeface="ATT Aleck Sans" panose="020B0503020203020204" pitchFamily="34" charset="0"/>
                <a:ea typeface="ATT Aleck Sans Light" charset="0"/>
              </a:rPr>
              <a:t> </a:t>
            </a:r>
            <a:r>
              <a:rPr lang="en-US" sz="1800" dirty="0"/>
              <a:t>Public Safety </a:t>
            </a:r>
            <a:endParaRPr lang="en-US" sz="1600" dirty="0">
              <a:latin typeface="ATT Aleck Sans" panose="020B0503020203020204" pitchFamily="34" charset="0"/>
            </a:endParaRPr>
          </a:p>
        </p:txBody>
      </p:sp>
      <p:pic>
        <p:nvPicPr>
          <p:cNvPr id="52" name="Picture 51" descr="A picture containing road, outdoor, yellow, small&#10;&#10;Description automatically generated">
            <a:extLst>
              <a:ext uri="{FF2B5EF4-FFF2-40B4-BE49-F238E27FC236}">
                <a16:creationId xmlns:a16="http://schemas.microsoft.com/office/drawing/2014/main" id="{DB8B34B3-81A2-F949-B714-99F904BAAE67}"/>
              </a:ext>
            </a:extLst>
          </p:cNvPr>
          <p:cNvPicPr>
            <a:picLocks noChangeAspect="1"/>
          </p:cNvPicPr>
          <p:nvPr/>
        </p:nvPicPr>
        <p:blipFill>
          <a:blip r:embed="rId7"/>
          <a:stretch>
            <a:fillRect/>
          </a:stretch>
        </p:blipFill>
        <p:spPr>
          <a:xfrm>
            <a:off x="9088331" y="1017998"/>
            <a:ext cx="2747620" cy="1551717"/>
          </a:xfrm>
          <a:prstGeom prst="rect">
            <a:avLst/>
          </a:prstGeom>
        </p:spPr>
      </p:pic>
      <p:sp>
        <p:nvSpPr>
          <p:cNvPr id="53" name="Rectangle 52">
            <a:extLst>
              <a:ext uri="{FF2B5EF4-FFF2-40B4-BE49-F238E27FC236}">
                <a16:creationId xmlns:a16="http://schemas.microsoft.com/office/drawing/2014/main" id="{EFEF23D3-8120-9D48-BD10-55AB1B27C287}"/>
              </a:ext>
            </a:extLst>
          </p:cNvPr>
          <p:cNvSpPr/>
          <p:nvPr/>
        </p:nvSpPr>
        <p:spPr>
          <a:xfrm>
            <a:off x="321533" y="3614113"/>
            <a:ext cx="2754014" cy="2411000"/>
          </a:xfrm>
          <a:prstGeom prst="rect">
            <a:avLst/>
          </a:prstGeom>
          <a:pattFill prst="ltDnDiag">
            <a:fgClr>
              <a:schemeClr val="bg1">
                <a:lumMod val="95000"/>
              </a:schemeClr>
            </a:fgClr>
            <a:bgClr>
              <a:schemeClr val="bg1"/>
            </a:bgClr>
          </a:patt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54" name="Content Placeholder 1">
            <a:extLst>
              <a:ext uri="{FF2B5EF4-FFF2-40B4-BE49-F238E27FC236}">
                <a16:creationId xmlns:a16="http://schemas.microsoft.com/office/drawing/2014/main" id="{911E6509-CA81-214D-BC6D-0ABB0C7BFA1A}"/>
              </a:ext>
            </a:extLst>
          </p:cNvPr>
          <p:cNvSpPr txBox="1">
            <a:spLocks/>
          </p:cNvSpPr>
          <p:nvPr/>
        </p:nvSpPr>
        <p:spPr>
          <a:xfrm>
            <a:off x="321524" y="5455536"/>
            <a:ext cx="2754014" cy="339273"/>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pPr algn="ctr"/>
            <a:r>
              <a:rPr lang="en-US" sz="1800" dirty="0">
                <a:solidFill>
                  <a:schemeClr val="accent6"/>
                </a:solidFill>
                <a:latin typeface="ATT Aleck Sans" panose="020B0503020203020204" pitchFamily="34" charset="0"/>
                <a:ea typeface="ATT Aleck Sans Light" charset="0"/>
              </a:rPr>
              <a:t> </a:t>
            </a:r>
            <a:r>
              <a:rPr lang="en-US" sz="1800" dirty="0">
                <a:latin typeface="ATT Aleck Sans" panose="020B0503020203020204" pitchFamily="34" charset="0"/>
                <a:ea typeface="ATT Aleck Sans Light" charset="0"/>
              </a:rPr>
              <a:t>Heavy Duty Equipment</a:t>
            </a:r>
            <a:endParaRPr lang="en-US" sz="1800" dirty="0">
              <a:latin typeface="ATT Aleck Sans" panose="020B0503020203020204" pitchFamily="34" charset="0"/>
            </a:endParaRPr>
          </a:p>
        </p:txBody>
      </p:sp>
      <p:sp>
        <p:nvSpPr>
          <p:cNvPr id="56" name="Rectangle 55">
            <a:extLst>
              <a:ext uri="{FF2B5EF4-FFF2-40B4-BE49-F238E27FC236}">
                <a16:creationId xmlns:a16="http://schemas.microsoft.com/office/drawing/2014/main" id="{7A9D4C47-0608-1944-9EA0-C57611E7738A}"/>
              </a:ext>
            </a:extLst>
          </p:cNvPr>
          <p:cNvSpPr/>
          <p:nvPr/>
        </p:nvSpPr>
        <p:spPr>
          <a:xfrm>
            <a:off x="3243828" y="3614113"/>
            <a:ext cx="2754014" cy="2411000"/>
          </a:xfrm>
          <a:prstGeom prst="rect">
            <a:avLst/>
          </a:prstGeom>
          <a:pattFill prst="ltDnDiag">
            <a:fgClr>
              <a:schemeClr val="bg1">
                <a:lumMod val="95000"/>
              </a:schemeClr>
            </a:fgClr>
            <a:bgClr>
              <a:schemeClr val="bg1"/>
            </a:bgClr>
          </a:patt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57" name="Content Placeholder 1">
            <a:extLst>
              <a:ext uri="{FF2B5EF4-FFF2-40B4-BE49-F238E27FC236}">
                <a16:creationId xmlns:a16="http://schemas.microsoft.com/office/drawing/2014/main" id="{8F6AFB91-7E50-BB44-8C5A-55F938208EC5}"/>
              </a:ext>
            </a:extLst>
          </p:cNvPr>
          <p:cNvSpPr txBox="1">
            <a:spLocks/>
          </p:cNvSpPr>
          <p:nvPr/>
        </p:nvSpPr>
        <p:spPr>
          <a:xfrm>
            <a:off x="3243819" y="5455536"/>
            <a:ext cx="2754014" cy="339273"/>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pPr algn="ctr"/>
            <a:r>
              <a:rPr lang="en-US" sz="1800" dirty="0">
                <a:latin typeface="ATT Aleck Sans" panose="020B0503020203020204" pitchFamily="34" charset="0"/>
                <a:ea typeface="ATT Aleck Sans Light" charset="0"/>
              </a:rPr>
              <a:t>Agriculture</a:t>
            </a:r>
            <a:endParaRPr lang="en-US" sz="1800" dirty="0">
              <a:latin typeface="ATT Aleck Sans" panose="020B0503020203020204" pitchFamily="34" charset="0"/>
            </a:endParaRPr>
          </a:p>
        </p:txBody>
      </p:sp>
      <p:sp>
        <p:nvSpPr>
          <p:cNvPr id="59" name="Rectangle 58">
            <a:extLst>
              <a:ext uri="{FF2B5EF4-FFF2-40B4-BE49-F238E27FC236}">
                <a16:creationId xmlns:a16="http://schemas.microsoft.com/office/drawing/2014/main" id="{9E9CA02D-CA08-E042-9E21-90F193136847}"/>
              </a:ext>
            </a:extLst>
          </p:cNvPr>
          <p:cNvSpPr/>
          <p:nvPr/>
        </p:nvSpPr>
        <p:spPr>
          <a:xfrm>
            <a:off x="6166084" y="3614113"/>
            <a:ext cx="2754014" cy="2411000"/>
          </a:xfrm>
          <a:prstGeom prst="rect">
            <a:avLst/>
          </a:prstGeom>
          <a:pattFill prst="ltDnDiag">
            <a:fgClr>
              <a:schemeClr val="bg1">
                <a:lumMod val="95000"/>
              </a:schemeClr>
            </a:fgClr>
            <a:bgClr>
              <a:schemeClr val="bg1"/>
            </a:bgClr>
          </a:patt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60" name="Content Placeholder 1">
            <a:extLst>
              <a:ext uri="{FF2B5EF4-FFF2-40B4-BE49-F238E27FC236}">
                <a16:creationId xmlns:a16="http://schemas.microsoft.com/office/drawing/2014/main" id="{3E1A5475-60A0-7E40-8C41-99EE9F657358}"/>
              </a:ext>
            </a:extLst>
          </p:cNvPr>
          <p:cNvSpPr txBox="1">
            <a:spLocks/>
          </p:cNvSpPr>
          <p:nvPr/>
        </p:nvSpPr>
        <p:spPr>
          <a:xfrm>
            <a:off x="6166079" y="5455536"/>
            <a:ext cx="2754014" cy="339273"/>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pPr algn="ctr"/>
            <a:r>
              <a:rPr lang="en-US" sz="1800" dirty="0">
                <a:latin typeface="+mj-lt"/>
                <a:ea typeface="ATT Aleck Sans Light" charset="0"/>
              </a:rPr>
              <a:t>High-value Inventory</a:t>
            </a:r>
            <a:endParaRPr lang="en-US" sz="1800" dirty="0">
              <a:latin typeface="+mj-lt"/>
            </a:endParaRPr>
          </a:p>
        </p:txBody>
      </p:sp>
      <p:sp>
        <p:nvSpPr>
          <p:cNvPr id="63" name="Content Placeholder 1">
            <a:extLst>
              <a:ext uri="{FF2B5EF4-FFF2-40B4-BE49-F238E27FC236}">
                <a16:creationId xmlns:a16="http://schemas.microsoft.com/office/drawing/2014/main" id="{CB2A6557-6808-CB4B-AAF2-5F5A5D004377}"/>
              </a:ext>
            </a:extLst>
          </p:cNvPr>
          <p:cNvSpPr txBox="1">
            <a:spLocks/>
          </p:cNvSpPr>
          <p:nvPr/>
        </p:nvSpPr>
        <p:spPr>
          <a:xfrm>
            <a:off x="9088330" y="5455536"/>
            <a:ext cx="2754014" cy="339273"/>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pPr algn="ctr"/>
            <a:r>
              <a:rPr lang="en-US" sz="1800" dirty="0">
                <a:latin typeface="ATT Aleck Sans" panose="020B0503020203020204" pitchFamily="34" charset="0"/>
                <a:ea typeface="ATT Aleck Sans Light" charset="0"/>
              </a:rPr>
              <a:t>Trade Services</a:t>
            </a:r>
            <a:endParaRPr lang="en-US" sz="1800" dirty="0">
              <a:latin typeface="ATT Aleck Sans" panose="020B0503020203020204" pitchFamily="34" charset="0"/>
            </a:endParaRPr>
          </a:p>
        </p:txBody>
      </p:sp>
      <p:pic>
        <p:nvPicPr>
          <p:cNvPr id="65" name="Picture 64" descr="A truck driving down a dirt road&#10;&#10;Description automatically generated">
            <a:extLst>
              <a:ext uri="{FF2B5EF4-FFF2-40B4-BE49-F238E27FC236}">
                <a16:creationId xmlns:a16="http://schemas.microsoft.com/office/drawing/2014/main" id="{51C57629-A795-A749-81CB-0C119D599C11}"/>
              </a:ext>
            </a:extLst>
          </p:cNvPr>
          <p:cNvPicPr>
            <a:picLocks noChangeAspect="1"/>
          </p:cNvPicPr>
          <p:nvPr/>
        </p:nvPicPr>
        <p:blipFill>
          <a:blip r:embed="rId8"/>
          <a:stretch>
            <a:fillRect/>
          </a:stretch>
        </p:blipFill>
        <p:spPr>
          <a:xfrm>
            <a:off x="329271" y="3614113"/>
            <a:ext cx="2746268" cy="1549138"/>
          </a:xfrm>
          <a:prstGeom prst="rect">
            <a:avLst/>
          </a:prstGeom>
        </p:spPr>
      </p:pic>
      <p:pic>
        <p:nvPicPr>
          <p:cNvPr id="66" name="Picture 65" descr="A truck driving down a dirt road&#10;&#10;Description automatically generated">
            <a:extLst>
              <a:ext uri="{FF2B5EF4-FFF2-40B4-BE49-F238E27FC236}">
                <a16:creationId xmlns:a16="http://schemas.microsoft.com/office/drawing/2014/main" id="{2D706270-14F3-EF4E-8A22-3EE418F80CC1}"/>
              </a:ext>
            </a:extLst>
          </p:cNvPr>
          <p:cNvPicPr>
            <a:picLocks noChangeAspect="1"/>
          </p:cNvPicPr>
          <p:nvPr/>
        </p:nvPicPr>
        <p:blipFill>
          <a:blip r:embed="rId9"/>
          <a:stretch>
            <a:fillRect/>
          </a:stretch>
        </p:blipFill>
        <p:spPr>
          <a:xfrm>
            <a:off x="3243734" y="3614113"/>
            <a:ext cx="2754014" cy="1544067"/>
          </a:xfrm>
          <a:prstGeom prst="rect">
            <a:avLst/>
          </a:prstGeom>
        </p:spPr>
      </p:pic>
      <p:pic>
        <p:nvPicPr>
          <p:cNvPr id="67" name="Picture 66" descr="A truck is parked on the side of a building&#10;&#10;Description automatically generated">
            <a:extLst>
              <a:ext uri="{FF2B5EF4-FFF2-40B4-BE49-F238E27FC236}">
                <a16:creationId xmlns:a16="http://schemas.microsoft.com/office/drawing/2014/main" id="{F82D64D9-6AC1-9344-96E5-5991D288CA40}"/>
              </a:ext>
            </a:extLst>
          </p:cNvPr>
          <p:cNvPicPr>
            <a:picLocks noChangeAspect="1"/>
          </p:cNvPicPr>
          <p:nvPr/>
        </p:nvPicPr>
        <p:blipFill>
          <a:blip r:embed="rId10"/>
          <a:stretch>
            <a:fillRect/>
          </a:stretch>
        </p:blipFill>
        <p:spPr>
          <a:xfrm>
            <a:off x="6166036" y="3614113"/>
            <a:ext cx="2754057" cy="1553387"/>
          </a:xfrm>
          <a:prstGeom prst="rect">
            <a:avLst/>
          </a:prstGeom>
        </p:spPr>
      </p:pic>
    </p:spTree>
    <p:extLst>
      <p:ext uri="{BB962C8B-B14F-4D97-AF65-F5344CB8AC3E}">
        <p14:creationId xmlns:p14="http://schemas.microsoft.com/office/powerpoint/2010/main" val="3347319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126D3-5EFE-CC47-AE84-7D5206521CBF}"/>
              </a:ext>
            </a:extLst>
          </p:cNvPr>
          <p:cNvSpPr>
            <a:spLocks noGrp="1"/>
          </p:cNvSpPr>
          <p:nvPr>
            <p:ph type="title"/>
          </p:nvPr>
        </p:nvSpPr>
        <p:spPr/>
        <p:txBody>
          <a:bodyPr/>
          <a:lstStyle/>
          <a:p>
            <a:r>
              <a:rPr lang="en-US" dirty="0"/>
              <a:t>Evaluating Your Assets</a:t>
            </a:r>
          </a:p>
        </p:txBody>
      </p:sp>
      <p:sp>
        <p:nvSpPr>
          <p:cNvPr id="4" name="Slide Number Placeholder 3">
            <a:extLst>
              <a:ext uri="{FF2B5EF4-FFF2-40B4-BE49-F238E27FC236}">
                <a16:creationId xmlns:a16="http://schemas.microsoft.com/office/drawing/2014/main" id="{9F1C54E6-8E26-A144-B2B6-0929F8D23E76}"/>
              </a:ext>
            </a:extLst>
          </p:cNvPr>
          <p:cNvSpPr>
            <a:spLocks noGrp="1"/>
          </p:cNvSpPr>
          <p:nvPr>
            <p:ph type="sldNum" sz="quarter" idx="13"/>
          </p:nvPr>
        </p:nvSpPr>
        <p:spPr/>
        <p:txBody>
          <a:bodyPr/>
          <a:lstStyle/>
          <a:p>
            <a:fld id="{836F99F2-BFF6-8546-8FBC-E8CB3F915AF8}" type="slidenum">
              <a:rPr lang="en-US" smtClean="0"/>
              <a:t>6</a:t>
            </a:fld>
            <a:endParaRPr lang="en-US"/>
          </a:p>
        </p:txBody>
      </p:sp>
    </p:spTree>
    <p:extLst>
      <p:ext uri="{BB962C8B-B14F-4D97-AF65-F5344CB8AC3E}">
        <p14:creationId xmlns:p14="http://schemas.microsoft.com/office/powerpoint/2010/main" val="2254017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510213" cy="461720"/>
          </a:xfrm>
        </p:spPr>
        <p:txBody>
          <a:bodyPr/>
          <a:lstStyle/>
          <a:p>
            <a:pPr>
              <a:spcAft>
                <a:spcPts val="600"/>
              </a:spcAft>
            </a:pPr>
            <a:r>
              <a:rPr lang="en-US" dirty="0">
                <a:ea typeface="ATT Aleck Sans Light" charset="0"/>
              </a:rPr>
              <a:t>Cost of Underperforming Assets</a:t>
            </a:r>
          </a:p>
        </p:txBody>
      </p:sp>
      <p:sp>
        <p:nvSpPr>
          <p:cNvPr id="4" name="Content Placeholder 1">
            <a:extLst>
              <a:ext uri="{FF2B5EF4-FFF2-40B4-BE49-F238E27FC236}">
                <a16:creationId xmlns:a16="http://schemas.microsoft.com/office/drawing/2014/main" id="{4A431363-3776-FA46-8120-313094F7CA11}"/>
              </a:ext>
            </a:extLst>
          </p:cNvPr>
          <p:cNvSpPr>
            <a:spLocks noGrp="1"/>
          </p:cNvSpPr>
          <p:nvPr>
            <p:ph sz="quarter" idx="11"/>
          </p:nvPr>
        </p:nvSpPr>
        <p:spPr>
          <a:xfrm>
            <a:off x="329270" y="881003"/>
            <a:ext cx="9374121" cy="352692"/>
          </a:xfrm>
        </p:spPr>
        <p:txBody>
          <a:bodyPr/>
          <a:lstStyle/>
          <a:p>
            <a:pPr>
              <a:spcAft>
                <a:spcPts val="100"/>
              </a:spcAft>
            </a:pPr>
            <a:r>
              <a:rPr lang="en-US" sz="1800" dirty="0">
                <a:ea typeface="ATT Aleck Sans Light" charset="0"/>
                <a:cs typeface="ATT Aleck Sans Light" charset="0"/>
              </a:rPr>
              <a:t>How often are your assets unaccounted for during a project or incident that’s underway? </a:t>
            </a: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7</a:t>
            </a:fld>
            <a:r>
              <a:rPr lang="en-US"/>
              <a:t> </a:t>
            </a:r>
          </a:p>
        </p:txBody>
      </p:sp>
      <p:sp>
        <p:nvSpPr>
          <p:cNvPr id="39" name="Rectangle 38">
            <a:extLst>
              <a:ext uri="{FF2B5EF4-FFF2-40B4-BE49-F238E27FC236}">
                <a16:creationId xmlns:a16="http://schemas.microsoft.com/office/drawing/2014/main" id="{1249AC8D-06DB-C240-89C6-A214F961DF2F}"/>
              </a:ext>
            </a:extLst>
          </p:cNvPr>
          <p:cNvSpPr/>
          <p:nvPr/>
        </p:nvSpPr>
        <p:spPr>
          <a:xfrm>
            <a:off x="6286169" y="3830852"/>
            <a:ext cx="5560864" cy="1545631"/>
          </a:xfrm>
          <a:prstGeom prst="rect">
            <a:avLst/>
          </a:prstGeom>
          <a:pattFill prst="ltDnDiag">
            <a:fgClr>
              <a:schemeClr val="bg1">
                <a:lumMod val="95000"/>
              </a:schemeClr>
            </a:fgClr>
            <a:bgClr>
              <a:schemeClr val="bg1"/>
            </a:bgClr>
          </a:patt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40" name="Rectangle 39">
            <a:extLst>
              <a:ext uri="{FF2B5EF4-FFF2-40B4-BE49-F238E27FC236}">
                <a16:creationId xmlns:a16="http://schemas.microsoft.com/office/drawing/2014/main" id="{1202DAC7-B066-BD4E-9D61-BF5FAA043797}"/>
              </a:ext>
            </a:extLst>
          </p:cNvPr>
          <p:cNvSpPr/>
          <p:nvPr/>
        </p:nvSpPr>
        <p:spPr>
          <a:xfrm>
            <a:off x="6278619" y="2056741"/>
            <a:ext cx="5560864" cy="1545631"/>
          </a:xfrm>
          <a:prstGeom prst="rect">
            <a:avLst/>
          </a:prstGeom>
          <a:pattFill prst="ltDnDiag">
            <a:fgClr>
              <a:schemeClr val="bg1">
                <a:lumMod val="95000"/>
              </a:schemeClr>
            </a:fgClr>
            <a:bgClr>
              <a:schemeClr val="bg1"/>
            </a:bgClr>
          </a:patt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42" name="Rectangle 41">
            <a:extLst>
              <a:ext uri="{FF2B5EF4-FFF2-40B4-BE49-F238E27FC236}">
                <a16:creationId xmlns:a16="http://schemas.microsoft.com/office/drawing/2014/main" id="{D15E7ED9-05EA-CF44-8D1E-3396C9558080}"/>
              </a:ext>
            </a:extLst>
          </p:cNvPr>
          <p:cNvSpPr/>
          <p:nvPr/>
        </p:nvSpPr>
        <p:spPr>
          <a:xfrm>
            <a:off x="446566" y="3833921"/>
            <a:ext cx="5560864" cy="1545631"/>
          </a:xfrm>
          <a:prstGeom prst="rect">
            <a:avLst/>
          </a:prstGeom>
          <a:pattFill prst="ltDnDiag">
            <a:fgClr>
              <a:schemeClr val="bg1">
                <a:lumMod val="95000"/>
              </a:schemeClr>
            </a:fgClr>
            <a:bgClr>
              <a:schemeClr val="bg1"/>
            </a:bgClr>
          </a:patt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43" name="Rectangle 42">
            <a:extLst>
              <a:ext uri="{FF2B5EF4-FFF2-40B4-BE49-F238E27FC236}">
                <a16:creationId xmlns:a16="http://schemas.microsoft.com/office/drawing/2014/main" id="{DCFC5C0C-EFC5-5D45-B22C-FC042F1C1260}"/>
              </a:ext>
            </a:extLst>
          </p:cNvPr>
          <p:cNvSpPr/>
          <p:nvPr/>
        </p:nvSpPr>
        <p:spPr>
          <a:xfrm>
            <a:off x="446566" y="2056742"/>
            <a:ext cx="5560864" cy="1545631"/>
          </a:xfrm>
          <a:prstGeom prst="rect">
            <a:avLst/>
          </a:prstGeom>
          <a:pattFill prst="ltDnDiag">
            <a:fgClr>
              <a:schemeClr val="bg1">
                <a:lumMod val="95000"/>
              </a:schemeClr>
            </a:fgClr>
            <a:bgClr>
              <a:schemeClr val="bg1"/>
            </a:bgClr>
          </a:patt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44" name="TextBox 43">
            <a:extLst>
              <a:ext uri="{FF2B5EF4-FFF2-40B4-BE49-F238E27FC236}">
                <a16:creationId xmlns:a16="http://schemas.microsoft.com/office/drawing/2014/main" id="{38B91D46-5DAB-A640-8CA0-32A624DBCB2F}"/>
              </a:ext>
            </a:extLst>
          </p:cNvPr>
          <p:cNvSpPr txBox="1"/>
          <p:nvPr/>
        </p:nvSpPr>
        <p:spPr>
          <a:xfrm>
            <a:off x="807644" y="2420630"/>
            <a:ext cx="4068311" cy="865416"/>
          </a:xfrm>
          <a:prstGeom prst="rect">
            <a:avLst/>
          </a:prstGeom>
          <a:noFill/>
          <a:ln>
            <a:noFill/>
          </a:ln>
        </p:spPr>
        <p:txBody>
          <a:bodyPr wrap="square" lIns="0" tIns="0" rIns="0" bIns="0" rtlCol="0">
            <a:noAutofit/>
          </a:bodyPr>
          <a:lstStyle/>
          <a:p>
            <a:pPr lvl="0">
              <a:lnSpc>
                <a:spcPts val="3200"/>
              </a:lnSpc>
            </a:pPr>
            <a:r>
              <a:rPr lang="en-US" dirty="0">
                <a:ea typeface="ATT Aleck Sans Light" charset="0"/>
                <a:cs typeface="ATT Aleck Sans Light" charset="0"/>
              </a:rPr>
              <a:t>• Inefficient asset utilization</a:t>
            </a:r>
          </a:p>
          <a:p>
            <a:pPr lvl="0">
              <a:lnSpc>
                <a:spcPts val="3200"/>
              </a:lnSpc>
            </a:pPr>
            <a:r>
              <a:rPr lang="en-US" dirty="0">
                <a:ea typeface="ATT Aleck Sans Light" charset="0"/>
                <a:cs typeface="ATT Aleck Sans Light" charset="0"/>
              </a:rPr>
              <a:t>• Increased inventory costs</a:t>
            </a:r>
          </a:p>
          <a:p>
            <a:pPr>
              <a:lnSpc>
                <a:spcPts val="3200"/>
              </a:lnSpc>
            </a:pPr>
            <a:endParaRPr lang="en-US" dirty="0" err="1">
              <a:solidFill>
                <a:schemeClr val="bg1"/>
              </a:solidFill>
              <a:latin typeface="ATT Aleck Sans Light" charset="0"/>
              <a:ea typeface="ATT Aleck Sans Light" charset="0"/>
              <a:cs typeface="ATT Aleck Sans Light" charset="0"/>
            </a:endParaRPr>
          </a:p>
        </p:txBody>
      </p:sp>
      <p:sp>
        <p:nvSpPr>
          <p:cNvPr id="48" name="TextBox 47">
            <a:extLst>
              <a:ext uri="{FF2B5EF4-FFF2-40B4-BE49-F238E27FC236}">
                <a16:creationId xmlns:a16="http://schemas.microsoft.com/office/drawing/2014/main" id="{C72608C8-BA15-A246-A407-8C960F0956A7}"/>
              </a:ext>
            </a:extLst>
          </p:cNvPr>
          <p:cNvSpPr txBox="1"/>
          <p:nvPr/>
        </p:nvSpPr>
        <p:spPr>
          <a:xfrm>
            <a:off x="7205533" y="2366010"/>
            <a:ext cx="4363071" cy="979717"/>
          </a:xfrm>
          <a:prstGeom prst="rect">
            <a:avLst/>
          </a:prstGeom>
          <a:noFill/>
          <a:ln>
            <a:noFill/>
          </a:ln>
        </p:spPr>
        <p:txBody>
          <a:bodyPr wrap="square" lIns="0" tIns="0" rIns="0" bIns="0" rtlCol="0">
            <a:noAutofit/>
          </a:bodyPr>
          <a:lstStyle/>
          <a:p>
            <a:pPr>
              <a:lnSpc>
                <a:spcPts val="3200"/>
              </a:lnSpc>
            </a:pPr>
            <a:r>
              <a:rPr lang="en-US" dirty="0">
                <a:ea typeface="ATT Aleck Sans Light" charset="0"/>
                <a:cs typeface="ATT Aleck Sans Light" charset="0"/>
              </a:rPr>
              <a:t>• Inaccurate productivity reporting</a:t>
            </a:r>
          </a:p>
          <a:p>
            <a:pPr>
              <a:lnSpc>
                <a:spcPts val="3200"/>
              </a:lnSpc>
            </a:pPr>
            <a:r>
              <a:rPr lang="en-US" dirty="0">
                <a:ea typeface="ATT Aleck Sans Light" charset="0"/>
                <a:cs typeface="ATT Aleck Sans Light" charset="0"/>
              </a:rPr>
              <a:t>• Manual performance assessment</a:t>
            </a:r>
          </a:p>
        </p:txBody>
      </p:sp>
      <p:sp>
        <p:nvSpPr>
          <p:cNvPr id="49" name="TextBox 48">
            <a:extLst>
              <a:ext uri="{FF2B5EF4-FFF2-40B4-BE49-F238E27FC236}">
                <a16:creationId xmlns:a16="http://schemas.microsoft.com/office/drawing/2014/main" id="{DB4EC651-2F92-7E44-99E7-D94B806D83F8}"/>
              </a:ext>
            </a:extLst>
          </p:cNvPr>
          <p:cNvSpPr txBox="1"/>
          <p:nvPr/>
        </p:nvSpPr>
        <p:spPr>
          <a:xfrm>
            <a:off x="7205533" y="4385320"/>
            <a:ext cx="3624940" cy="325017"/>
          </a:xfrm>
          <a:prstGeom prst="rect">
            <a:avLst/>
          </a:prstGeom>
          <a:noFill/>
          <a:ln>
            <a:noFill/>
          </a:ln>
        </p:spPr>
        <p:txBody>
          <a:bodyPr wrap="square" lIns="0" tIns="0" rIns="0" bIns="0" rtlCol="0">
            <a:noAutofit/>
          </a:bodyPr>
          <a:lstStyle/>
          <a:p>
            <a:pPr lvl="0">
              <a:lnSpc>
                <a:spcPts val="3200"/>
              </a:lnSpc>
            </a:pPr>
            <a:r>
              <a:rPr lang="en-US" dirty="0">
                <a:ea typeface="ATT Aleck Sans Light" charset="0"/>
                <a:cs typeface="ATT Aleck Sans Light" charset="0"/>
              </a:rPr>
              <a:t>• Unknown ROI for each asset</a:t>
            </a:r>
          </a:p>
          <a:p>
            <a:pPr lvl="0" algn="r">
              <a:lnSpc>
                <a:spcPts val="3200"/>
              </a:lnSpc>
            </a:pPr>
            <a:endParaRPr lang="en-US" dirty="0">
              <a:solidFill>
                <a:schemeClr val="bg1"/>
              </a:solidFill>
              <a:latin typeface="ATT Aleck Sans Light" charset="0"/>
              <a:ea typeface="ATT Aleck Sans Light" charset="0"/>
              <a:cs typeface="ATT Aleck Sans Light" charset="0"/>
            </a:endParaRPr>
          </a:p>
        </p:txBody>
      </p:sp>
      <p:sp>
        <p:nvSpPr>
          <p:cNvPr id="50" name="TextBox 49">
            <a:extLst>
              <a:ext uri="{FF2B5EF4-FFF2-40B4-BE49-F238E27FC236}">
                <a16:creationId xmlns:a16="http://schemas.microsoft.com/office/drawing/2014/main" id="{1F449A4E-FB27-294B-9672-9F684E1CDECA}"/>
              </a:ext>
            </a:extLst>
          </p:cNvPr>
          <p:cNvSpPr txBox="1"/>
          <p:nvPr/>
        </p:nvSpPr>
        <p:spPr>
          <a:xfrm>
            <a:off x="807644" y="4057575"/>
            <a:ext cx="4201193" cy="865416"/>
          </a:xfrm>
          <a:prstGeom prst="rect">
            <a:avLst/>
          </a:prstGeom>
          <a:noFill/>
          <a:ln>
            <a:noFill/>
          </a:ln>
        </p:spPr>
        <p:txBody>
          <a:bodyPr wrap="square" lIns="0" tIns="0" rIns="0" bIns="0" rtlCol="0">
            <a:noAutofit/>
          </a:bodyPr>
          <a:lstStyle/>
          <a:p>
            <a:pPr lvl="0">
              <a:lnSpc>
                <a:spcPts val="3200"/>
              </a:lnSpc>
            </a:pPr>
            <a:r>
              <a:rPr lang="en-US" dirty="0">
                <a:ea typeface="ATT Aleck Sans Light" charset="0"/>
                <a:cs typeface="ATT Aleck Sans Light" charset="0"/>
              </a:rPr>
              <a:t>• Delayed equipment inventory reports</a:t>
            </a:r>
          </a:p>
          <a:p>
            <a:pPr lvl="0">
              <a:lnSpc>
                <a:spcPts val="3200"/>
              </a:lnSpc>
            </a:pPr>
            <a:r>
              <a:rPr lang="en-US" dirty="0">
                <a:ea typeface="ATT Aleck Sans Light" charset="0"/>
                <a:cs typeface="ATT Aleck Sans Light" charset="0"/>
              </a:rPr>
              <a:t>• Needless paper trail and man hours</a:t>
            </a:r>
          </a:p>
        </p:txBody>
      </p:sp>
      <p:sp>
        <p:nvSpPr>
          <p:cNvPr id="6" name="Oval 5">
            <a:extLst>
              <a:ext uri="{FF2B5EF4-FFF2-40B4-BE49-F238E27FC236}">
                <a16:creationId xmlns:a16="http://schemas.microsoft.com/office/drawing/2014/main" id="{1018D487-07EE-E746-A705-3CF60CAB6A43}"/>
              </a:ext>
            </a:extLst>
          </p:cNvPr>
          <p:cNvSpPr/>
          <p:nvPr/>
        </p:nvSpPr>
        <p:spPr>
          <a:xfrm>
            <a:off x="5228731" y="2814272"/>
            <a:ext cx="1697311" cy="1697311"/>
          </a:xfrm>
          <a:prstGeom prst="ellipse">
            <a:avLst/>
          </a:prstGeom>
          <a:solidFill>
            <a:schemeClr val="bg1"/>
          </a:solidFill>
          <a:ln w="6350">
            <a:solidFill>
              <a:schemeClr val="accent2"/>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59" name="Graphic 58">
            <a:extLst>
              <a:ext uri="{FF2B5EF4-FFF2-40B4-BE49-F238E27FC236}">
                <a16:creationId xmlns:a16="http://schemas.microsoft.com/office/drawing/2014/main" id="{42BC5123-3838-1E43-88AA-361BB8AAF7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448" y="3045997"/>
            <a:ext cx="1282700" cy="1282700"/>
          </a:xfrm>
          <a:prstGeom prst="rect">
            <a:avLst/>
          </a:prstGeom>
        </p:spPr>
      </p:pic>
    </p:spTree>
    <p:extLst>
      <p:ext uri="{BB962C8B-B14F-4D97-AF65-F5344CB8AC3E}">
        <p14:creationId xmlns:p14="http://schemas.microsoft.com/office/powerpoint/2010/main" val="2266187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ED-858B-A848-B478-F20CC00E260B}"/>
              </a:ext>
            </a:extLst>
          </p:cNvPr>
          <p:cNvSpPr>
            <a:spLocks noGrp="1"/>
          </p:cNvSpPr>
          <p:nvPr>
            <p:ph type="title"/>
          </p:nvPr>
        </p:nvSpPr>
        <p:spPr/>
        <p:txBody>
          <a:bodyPr/>
          <a:lstStyle/>
          <a:p>
            <a:r>
              <a:rPr lang="en-US" dirty="0"/>
              <a:t>Products</a:t>
            </a:r>
          </a:p>
        </p:txBody>
      </p:sp>
      <p:sp>
        <p:nvSpPr>
          <p:cNvPr id="4" name="Slide Number Placeholder 3">
            <a:extLst>
              <a:ext uri="{FF2B5EF4-FFF2-40B4-BE49-F238E27FC236}">
                <a16:creationId xmlns:a16="http://schemas.microsoft.com/office/drawing/2014/main" id="{6879CBA6-C7E3-A34D-B00A-6B09860B856B}"/>
              </a:ext>
            </a:extLst>
          </p:cNvPr>
          <p:cNvSpPr>
            <a:spLocks noGrp="1"/>
          </p:cNvSpPr>
          <p:nvPr>
            <p:ph type="sldNum" sz="quarter" idx="13"/>
          </p:nvPr>
        </p:nvSpPr>
        <p:spPr/>
        <p:txBody>
          <a:bodyPr/>
          <a:lstStyle/>
          <a:p>
            <a:fld id="{836F99F2-BFF6-8546-8FBC-E8CB3F915AF8}" type="slidenum">
              <a:rPr lang="en-US" smtClean="0"/>
              <a:t>8</a:t>
            </a:fld>
            <a:endParaRPr lang="en-US"/>
          </a:p>
        </p:txBody>
      </p:sp>
    </p:spTree>
    <p:extLst>
      <p:ext uri="{BB962C8B-B14F-4D97-AF65-F5344CB8AC3E}">
        <p14:creationId xmlns:p14="http://schemas.microsoft.com/office/powerpoint/2010/main" val="1970247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92078C1-6C60-B94B-8E04-474EE6E550F1}"/>
              </a:ext>
            </a:extLst>
          </p:cNvPr>
          <p:cNvSpPr/>
          <p:nvPr/>
        </p:nvSpPr>
        <p:spPr>
          <a:xfrm>
            <a:off x="329269" y="829901"/>
            <a:ext cx="11533460" cy="5437787"/>
          </a:xfrm>
          <a:prstGeom prst="rect">
            <a:avLst/>
          </a:prstGeom>
          <a:pattFill prst="ltDnDiag">
            <a:fgClr>
              <a:schemeClr val="bg1">
                <a:lumMod val="95000"/>
              </a:schemeClr>
            </a:fgClr>
            <a:bgClr>
              <a:schemeClr val="bg1"/>
            </a:bgClr>
          </a:pattFill>
          <a:ln w="635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1">
            <a:extLst>
              <a:ext uri="{FF2B5EF4-FFF2-40B4-BE49-F238E27FC236}">
                <a16:creationId xmlns:a16="http://schemas.microsoft.com/office/drawing/2014/main" id="{6BEB6783-A184-D541-89F1-78415931659F}"/>
              </a:ext>
            </a:extLst>
          </p:cNvPr>
          <p:cNvSpPr>
            <a:spLocks noGrp="1"/>
          </p:cNvSpPr>
          <p:nvPr>
            <p:ph type="title"/>
          </p:nvPr>
        </p:nvSpPr>
        <p:spPr>
          <a:xfrm>
            <a:off x="328987" y="280928"/>
            <a:ext cx="11510496" cy="369143"/>
          </a:xfrm>
        </p:spPr>
        <p:txBody>
          <a:bodyPr/>
          <a:lstStyle/>
          <a:p>
            <a:r>
              <a:rPr lang="en-US" dirty="0"/>
              <a:t>Asset Tracker Wired (AT1 Wired)</a:t>
            </a:r>
          </a:p>
        </p:txBody>
      </p:sp>
      <p:sp>
        <p:nvSpPr>
          <p:cNvPr id="3" name="Slide Number Placeholder 2">
            <a:extLst>
              <a:ext uri="{FF2B5EF4-FFF2-40B4-BE49-F238E27FC236}">
                <a16:creationId xmlns:a16="http://schemas.microsoft.com/office/drawing/2014/main" id="{6F06A584-6E71-694A-95F8-244E92CD51BB}"/>
              </a:ext>
            </a:extLst>
          </p:cNvPr>
          <p:cNvSpPr>
            <a:spLocks noGrp="1"/>
          </p:cNvSpPr>
          <p:nvPr>
            <p:ph type="sldNum" sz="quarter" idx="11"/>
          </p:nvPr>
        </p:nvSpPr>
        <p:spPr/>
        <p:txBody>
          <a:bodyPr/>
          <a:lstStyle/>
          <a:p>
            <a:fld id="{836F99F2-BFF6-8546-8FBC-E8CB3F915AF8}" type="slidenum">
              <a:rPr lang="en-US" smtClean="0"/>
              <a:t>9</a:t>
            </a:fld>
            <a:endParaRPr lang="en-US"/>
          </a:p>
        </p:txBody>
      </p:sp>
      <p:sp>
        <p:nvSpPr>
          <p:cNvPr id="4" name="TextBox 3">
            <a:extLst>
              <a:ext uri="{FF2B5EF4-FFF2-40B4-BE49-F238E27FC236}">
                <a16:creationId xmlns:a16="http://schemas.microsoft.com/office/drawing/2014/main" id="{26F6C595-BD07-1F44-A928-1B733885C120}"/>
              </a:ext>
            </a:extLst>
          </p:cNvPr>
          <p:cNvSpPr txBox="1"/>
          <p:nvPr/>
        </p:nvSpPr>
        <p:spPr>
          <a:xfrm>
            <a:off x="5158395" y="986926"/>
            <a:ext cx="6505436" cy="2415548"/>
          </a:xfrm>
          <a:prstGeom prst="rect">
            <a:avLst/>
          </a:prstGeom>
          <a:noFill/>
          <a:ln>
            <a:noFill/>
          </a:ln>
        </p:spPr>
        <p:txBody>
          <a:bodyPr wrap="square" lIns="0" tIns="0" rIns="0" bIns="0" numCol="2" spcCol="365760" rtlCol="0">
            <a:noAutofit/>
          </a:bodyPr>
          <a:lstStyle/>
          <a:p>
            <a:pPr marL="0" lvl="1">
              <a:spcAft>
                <a:spcPts val="800"/>
              </a:spcAft>
            </a:pPr>
            <a:r>
              <a:rPr lang="en-US" dirty="0">
                <a:solidFill>
                  <a:schemeClr val="tx2"/>
                </a:solidFill>
                <a:latin typeface="+mj-lt"/>
                <a:ea typeface="ATT Aleck Sans Light" charset="0"/>
                <a:cs typeface="ATT Aleck Sans Light" charset="0"/>
              </a:rPr>
              <a:t>Key Features</a:t>
            </a:r>
          </a:p>
          <a:p>
            <a:pPr marL="182880" lvl="1" indent="-182880">
              <a:spcAft>
                <a:spcPts val="600"/>
              </a:spcAft>
              <a:buFont typeface="Arial" panose="020B0604020202020204" pitchFamily="34" charset="0"/>
              <a:buChar char="•"/>
            </a:pPr>
            <a:r>
              <a:rPr lang="en-US" sz="1200" dirty="0">
                <a:ea typeface="ATT Aleck Sans Light" charset="0"/>
                <a:cs typeface="ATT Aleck Sans Light" charset="0"/>
              </a:rPr>
              <a:t>One of the market’s smallest and most affordable asset trackers</a:t>
            </a:r>
          </a:p>
          <a:p>
            <a:pPr marL="182880" lvl="1" indent="-182880">
              <a:spcAft>
                <a:spcPts val="600"/>
              </a:spcAft>
              <a:buFont typeface="Arial" panose="020B0604020202020204" pitchFamily="34" charset="0"/>
              <a:buChar char="•"/>
            </a:pPr>
            <a:r>
              <a:rPr lang="en-US" sz="1200" dirty="0">
                <a:ea typeface="ATT Aleck Sans Light" charset="0"/>
                <a:cs typeface="ATT Aleck Sans Light" charset="0"/>
              </a:rPr>
              <a:t>Captures humidity, temperature, light, and impact stats</a:t>
            </a:r>
          </a:p>
          <a:p>
            <a:pPr marL="182880" lvl="1" indent="-182880">
              <a:spcAft>
                <a:spcPts val="600"/>
              </a:spcAft>
              <a:buFont typeface="Arial" panose="020B0604020202020204" pitchFamily="34" charset="0"/>
              <a:buChar char="•"/>
            </a:pPr>
            <a:r>
              <a:rPr lang="en-US" sz="1200" dirty="0">
                <a:ea typeface="ATT Aleck Sans Light" charset="0"/>
                <a:cs typeface="ATT Aleck Sans Light" charset="0"/>
              </a:rPr>
              <a:t>Applicable to any non-powered device</a:t>
            </a:r>
          </a:p>
          <a:p>
            <a:pPr marL="182880" lvl="1" indent="-182880">
              <a:spcAft>
                <a:spcPts val="600"/>
              </a:spcAft>
              <a:buFont typeface="Arial" panose="020B0604020202020204" pitchFamily="34" charset="0"/>
              <a:buChar char="•"/>
            </a:pPr>
            <a:r>
              <a:rPr lang="en-US" sz="1200" dirty="0">
                <a:ea typeface="ATT Aleck Sans Light" charset="0"/>
                <a:cs typeface="ATT Aleck Sans Light" charset="0"/>
              </a:rPr>
              <a:t>Quick and easy install</a:t>
            </a:r>
          </a:p>
          <a:p>
            <a:pPr marL="182880" lvl="1" indent="-182880">
              <a:spcAft>
                <a:spcPts val="600"/>
              </a:spcAft>
              <a:buFont typeface="Arial" panose="020B0604020202020204" pitchFamily="34" charset="0"/>
              <a:buChar char="•"/>
            </a:pPr>
            <a:r>
              <a:rPr lang="en-US" sz="1200" dirty="0">
                <a:ea typeface="ATT Aleck Sans Light" charset="0"/>
                <a:cs typeface="ATT Aleck Sans Light" charset="0"/>
              </a:rPr>
              <a:t>Easy to disguise and install covertly</a:t>
            </a:r>
          </a:p>
          <a:p>
            <a:pPr marL="182880" lvl="1" indent="-182880">
              <a:spcAft>
                <a:spcPts val="600"/>
              </a:spcAft>
              <a:buFont typeface="Arial" panose="020B0604020202020204" pitchFamily="34" charset="0"/>
              <a:buChar char="•"/>
            </a:pPr>
            <a:r>
              <a:rPr lang="en-US" sz="1200" dirty="0">
                <a:ea typeface="ATT Aleck Sans Light" charset="0"/>
                <a:cs typeface="ATT Aleck Sans Light" charset="0"/>
              </a:rPr>
              <a:t>Built-in sensors: Ambient Temperature, Humidity, Light, Impact, Motion</a:t>
            </a:r>
          </a:p>
          <a:p>
            <a:pPr marL="0" lvl="1">
              <a:spcAft>
                <a:spcPts val="800"/>
              </a:spcAft>
            </a:pPr>
            <a:r>
              <a:rPr lang="en-US" dirty="0">
                <a:solidFill>
                  <a:schemeClr val="tx2"/>
                </a:solidFill>
                <a:latin typeface="+mj-lt"/>
                <a:ea typeface="ATT Aleck Sans Light" charset="0"/>
                <a:cs typeface="ATT Aleck Sans Light" charset="0"/>
              </a:rPr>
              <a:t>Best Practice</a:t>
            </a:r>
          </a:p>
          <a:p>
            <a:pPr marL="182880" lvl="1" indent="-182880">
              <a:spcAft>
                <a:spcPts val="600"/>
              </a:spcAft>
              <a:buFont typeface="Arial" panose="020B0604020202020204" pitchFamily="34" charset="0"/>
              <a:buChar char="•"/>
            </a:pPr>
            <a:r>
              <a:rPr lang="en-US" sz="1200" dirty="0">
                <a:ea typeface="ATT Aleck Sans Light" charset="0"/>
                <a:cs typeface="ATT Aleck Sans Light" charset="0"/>
              </a:rPr>
              <a:t>DDS is only configurable in FC Web</a:t>
            </a:r>
          </a:p>
          <a:p>
            <a:pPr marL="182880" lvl="1" indent="-182880">
              <a:spcAft>
                <a:spcPts val="600"/>
              </a:spcAft>
              <a:buFont typeface="Arial" panose="020B0604020202020204" pitchFamily="34" charset="0"/>
              <a:buChar char="•"/>
            </a:pPr>
            <a:r>
              <a:rPr lang="en-US" sz="1200" dirty="0">
                <a:ea typeface="ATT Aleck Sans Light" charset="0"/>
                <a:cs typeface="ATT Aleck Sans Light" charset="0"/>
              </a:rPr>
              <a:t>Mount outside (not inside an asset)</a:t>
            </a:r>
          </a:p>
          <a:p>
            <a:pPr marL="182880" lvl="1" indent="-182880">
              <a:spcAft>
                <a:spcPts val="600"/>
              </a:spcAft>
              <a:buFont typeface="Arial" panose="020B0604020202020204" pitchFamily="34" charset="0"/>
              <a:buChar char="•"/>
            </a:pPr>
            <a:r>
              <a:rPr lang="en-US" sz="1200" dirty="0">
                <a:ea typeface="ATT Aleck Sans Light" charset="0"/>
                <a:cs typeface="ATT Aleck Sans Light" charset="0"/>
              </a:rPr>
              <a:t>Mount clear from obstructions, clear line of sight to the satellites </a:t>
            </a:r>
          </a:p>
          <a:p>
            <a:pPr marL="182880" lvl="1" indent="-182880">
              <a:spcAft>
                <a:spcPts val="600"/>
              </a:spcAft>
              <a:buFont typeface="Arial" panose="020B0604020202020204" pitchFamily="34" charset="0"/>
              <a:buChar char="•"/>
            </a:pPr>
            <a:r>
              <a:rPr lang="en-US" sz="1200" dirty="0">
                <a:ea typeface="ATT Aleck Sans Light" charset="0"/>
                <a:cs typeface="ATT Aleck Sans Light" charset="0"/>
              </a:rPr>
              <a:t>Vehicles with special coating on glass can limit reporting </a:t>
            </a:r>
          </a:p>
          <a:p>
            <a:pPr marL="182880" lvl="1" indent="-182880">
              <a:spcAft>
                <a:spcPts val="600"/>
              </a:spcAft>
              <a:buFont typeface="Arial" panose="020B0604020202020204" pitchFamily="34" charset="0"/>
              <a:buChar char="•"/>
            </a:pPr>
            <a:r>
              <a:rPr lang="en-US" sz="1200" dirty="0">
                <a:ea typeface="ATT Aleck Sans Light" charset="0"/>
                <a:cs typeface="ATT Aleck Sans Light" charset="0"/>
              </a:rPr>
              <a:t>Unit should not be covered with primer or metallic paint</a:t>
            </a:r>
          </a:p>
        </p:txBody>
      </p:sp>
      <p:sp>
        <p:nvSpPr>
          <p:cNvPr id="7" name="TextBox 6">
            <a:extLst>
              <a:ext uri="{FF2B5EF4-FFF2-40B4-BE49-F238E27FC236}">
                <a16:creationId xmlns:a16="http://schemas.microsoft.com/office/drawing/2014/main" id="{C2E311EB-EA5B-E046-A53C-08C0D9064139}"/>
              </a:ext>
            </a:extLst>
          </p:cNvPr>
          <p:cNvSpPr txBox="1"/>
          <p:nvPr/>
        </p:nvSpPr>
        <p:spPr>
          <a:xfrm>
            <a:off x="15649903" y="-210207"/>
            <a:ext cx="0" cy="0"/>
          </a:xfrm>
          <a:prstGeom prst="rect">
            <a:avLst/>
          </a:prstGeom>
          <a:noFill/>
        </p:spPr>
        <p:txBody>
          <a:bodyPr wrap="none" lIns="0" tIns="0" rIns="0" bIns="0" rtlCol="0" anchor="t">
            <a:normAutofit fontScale="25000" lnSpcReduction="20000"/>
          </a:bodyPr>
          <a:lstStyle/>
          <a:p>
            <a:pPr marL="0" marR="0" indent="0" algn="l" defTabSz="457200" rtl="0" eaLnBrk="1" fontAlgn="auto" latinLnBrk="0" hangingPunct="1">
              <a:lnSpc>
                <a:spcPct val="100000"/>
              </a:lnSpc>
              <a:spcBef>
                <a:spcPts val="0"/>
              </a:spcBef>
              <a:spcAft>
                <a:spcPts val="800"/>
              </a:spcAft>
              <a:buClr>
                <a:srgbClr val="000000"/>
              </a:buClr>
              <a:buSzTx/>
              <a:buFontTx/>
              <a:buNone/>
              <a:tabLst/>
            </a:pPr>
            <a:endParaRPr kumimoji="0" lang="en-US" sz="2400" b="0" i="0" u="none" strike="noStrike" kern="1200" cap="none" spc="0" normalizeH="0" baseline="0" noProof="0" dirty="0">
              <a:ln>
                <a:noFill/>
              </a:ln>
              <a:solidFill>
                <a:schemeClr val="tx1"/>
              </a:solidFill>
              <a:effectLst/>
              <a:uLnTx/>
              <a:uFillTx/>
              <a:latin typeface="+mn-lt"/>
              <a:ea typeface="+mn-ea"/>
              <a:cs typeface="ATT Aleck Sans" panose="020B0503020203020204" pitchFamily="34" charset="0"/>
            </a:endParaRPr>
          </a:p>
        </p:txBody>
      </p:sp>
      <p:sp>
        <p:nvSpPr>
          <p:cNvPr id="8" name="TextBox 7">
            <a:extLst>
              <a:ext uri="{FF2B5EF4-FFF2-40B4-BE49-F238E27FC236}">
                <a16:creationId xmlns:a16="http://schemas.microsoft.com/office/drawing/2014/main" id="{85562B98-7021-3149-B816-6BB36F3EE2E4}"/>
              </a:ext>
            </a:extLst>
          </p:cNvPr>
          <p:cNvSpPr txBox="1"/>
          <p:nvPr/>
        </p:nvSpPr>
        <p:spPr>
          <a:xfrm>
            <a:off x="5158395" y="3798143"/>
            <a:ext cx="2590438" cy="312315"/>
          </a:xfrm>
          <a:prstGeom prst="rect">
            <a:avLst/>
          </a:prstGeom>
          <a:noFill/>
        </p:spPr>
        <p:txBody>
          <a:bodyPr wrap="square" lIns="0" tIns="0" rIns="0" bIns="0" rtlCol="0" anchor="t">
            <a:noAutofit/>
          </a:bodyPr>
          <a:lstStyle/>
          <a:p>
            <a:pPr marL="0" lvl="1">
              <a:spcAft>
                <a:spcPts val="600"/>
              </a:spcAft>
            </a:pPr>
            <a:r>
              <a:rPr lang="en-US" dirty="0">
                <a:solidFill>
                  <a:schemeClr val="tx2"/>
                </a:solidFill>
                <a:latin typeface="+mj-lt"/>
                <a:ea typeface="ATT Aleck Sans Light" charset="0"/>
                <a:cs typeface="ATT Aleck Sans Light" charset="0"/>
              </a:rPr>
              <a:t>Technical Specifications</a:t>
            </a:r>
            <a:endParaRPr lang="en-US" sz="1200" dirty="0">
              <a:solidFill>
                <a:schemeClr val="accent6"/>
              </a:solidFill>
              <a:latin typeface="ATT Aleck Sans Light" charset="0"/>
              <a:ea typeface="ATT Aleck Sans Light" charset="0"/>
              <a:cs typeface="ATT Aleck Sans Light" charset="0"/>
            </a:endParaRPr>
          </a:p>
        </p:txBody>
      </p:sp>
      <p:pic>
        <p:nvPicPr>
          <p:cNvPr id="5" name="Picture 4">
            <a:extLst>
              <a:ext uri="{FF2B5EF4-FFF2-40B4-BE49-F238E27FC236}">
                <a16:creationId xmlns:a16="http://schemas.microsoft.com/office/drawing/2014/main" id="{DD2BC443-4162-954D-845F-D9C8321B24E8}"/>
              </a:ext>
            </a:extLst>
          </p:cNvPr>
          <p:cNvPicPr>
            <a:picLocks noChangeAspect="1"/>
          </p:cNvPicPr>
          <p:nvPr/>
        </p:nvPicPr>
        <p:blipFill>
          <a:blip r:embed="rId2"/>
          <a:srcRect/>
          <a:stretch/>
        </p:blipFill>
        <p:spPr>
          <a:xfrm>
            <a:off x="340564" y="1108684"/>
            <a:ext cx="4917227" cy="2320316"/>
          </a:xfrm>
          <a:prstGeom prst="rect">
            <a:avLst/>
          </a:prstGeom>
          <a:effectLst>
            <a:outerShdw blurRad="124866" dist="76100" dir="5040000" sx="98914" sy="98914" algn="tl" rotWithShape="0">
              <a:schemeClr val="bg1">
                <a:lumMod val="50000"/>
                <a:alpha val="36000"/>
              </a:schemeClr>
            </a:outerShdw>
          </a:effectLst>
        </p:spPr>
      </p:pic>
      <p:sp>
        <p:nvSpPr>
          <p:cNvPr id="11" name="TextBox 10">
            <a:extLst>
              <a:ext uri="{FF2B5EF4-FFF2-40B4-BE49-F238E27FC236}">
                <a16:creationId xmlns:a16="http://schemas.microsoft.com/office/drawing/2014/main" id="{FD1571C7-0039-8A48-B8E3-2931105589D5}"/>
              </a:ext>
            </a:extLst>
          </p:cNvPr>
          <p:cNvSpPr txBox="1"/>
          <p:nvPr/>
        </p:nvSpPr>
        <p:spPr>
          <a:xfrm>
            <a:off x="5623129" y="4217298"/>
            <a:ext cx="2259724" cy="386572"/>
          </a:xfrm>
          <a:prstGeom prst="rect">
            <a:avLst/>
          </a:prstGeom>
          <a:noFill/>
        </p:spPr>
        <p:txBody>
          <a:bodyPr wrap="square" lIns="0" tIns="0" rIns="0" bIns="0" rtlCol="0" anchor="t">
            <a:noAutofit/>
          </a:bodyPr>
          <a:lstStyle/>
          <a:p>
            <a:pPr>
              <a:buClr>
                <a:srgbClr val="000000"/>
              </a:buClr>
            </a:pPr>
            <a:r>
              <a:rPr lang="en-US" sz="1200" dirty="0">
                <a:ea typeface="ATT Aleck Sans Light" charset="0"/>
                <a:cs typeface="ATT Aleck Sans Light" charset="0"/>
              </a:rPr>
              <a:t>Battery Life: 1,500 events - Default 1 ping a day</a:t>
            </a:r>
          </a:p>
        </p:txBody>
      </p:sp>
      <p:sp>
        <p:nvSpPr>
          <p:cNvPr id="12" name="TextBox 11">
            <a:extLst>
              <a:ext uri="{FF2B5EF4-FFF2-40B4-BE49-F238E27FC236}">
                <a16:creationId xmlns:a16="http://schemas.microsoft.com/office/drawing/2014/main" id="{AD47F90A-9A09-0942-8048-121D8AF3782D}"/>
              </a:ext>
            </a:extLst>
          </p:cNvPr>
          <p:cNvSpPr txBox="1"/>
          <p:nvPr/>
        </p:nvSpPr>
        <p:spPr>
          <a:xfrm>
            <a:off x="8864043" y="4217298"/>
            <a:ext cx="2799788" cy="542991"/>
          </a:xfrm>
          <a:prstGeom prst="rect">
            <a:avLst/>
          </a:prstGeom>
          <a:noFill/>
        </p:spPr>
        <p:txBody>
          <a:bodyPr wrap="square" lIns="0" tIns="0" rIns="0" bIns="0" rtlCol="0" anchor="t">
            <a:noAutofit/>
          </a:bodyPr>
          <a:lstStyle/>
          <a:p>
            <a:pPr marL="0" lvl="1"/>
            <a:r>
              <a:rPr lang="en-US" sz="1200" dirty="0">
                <a:ea typeface="ATT Aleck Sans Light" charset="0"/>
                <a:cs typeface="ATT Aleck Sans Light" charset="0"/>
              </a:rPr>
              <a:t>Rechargeable battery with 9 ft of cable; 4 hours to start reporting, 35-50 hours to full charge</a:t>
            </a:r>
          </a:p>
          <a:p>
            <a:pPr marL="0" lvl="1"/>
            <a:endParaRPr lang="en-US" sz="1200" dirty="0">
              <a:ea typeface="ATT Aleck Sans Light" charset="0"/>
              <a:cs typeface="ATT Aleck Sans Light" charset="0"/>
            </a:endParaRPr>
          </a:p>
        </p:txBody>
      </p:sp>
      <p:pic>
        <p:nvPicPr>
          <p:cNvPr id="13" name="Graphic 12">
            <a:extLst>
              <a:ext uri="{FF2B5EF4-FFF2-40B4-BE49-F238E27FC236}">
                <a16:creationId xmlns:a16="http://schemas.microsoft.com/office/drawing/2014/main" id="{A2533AA8-17C3-314B-A716-C90DE244A6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19315" y="4166772"/>
            <a:ext cx="386573" cy="386573"/>
          </a:xfrm>
          <a:prstGeom prst="rect">
            <a:avLst/>
          </a:prstGeom>
        </p:spPr>
      </p:pic>
      <p:sp>
        <p:nvSpPr>
          <p:cNvPr id="15" name="TextBox 14">
            <a:extLst>
              <a:ext uri="{FF2B5EF4-FFF2-40B4-BE49-F238E27FC236}">
                <a16:creationId xmlns:a16="http://schemas.microsoft.com/office/drawing/2014/main" id="{AA45004A-2E35-4C43-9778-E43C45F4C0E0}"/>
              </a:ext>
            </a:extLst>
          </p:cNvPr>
          <p:cNvSpPr txBox="1"/>
          <p:nvPr/>
        </p:nvSpPr>
        <p:spPr>
          <a:xfrm>
            <a:off x="5623129" y="4948749"/>
            <a:ext cx="2370801" cy="358477"/>
          </a:xfrm>
          <a:prstGeom prst="rect">
            <a:avLst/>
          </a:prstGeom>
          <a:noFill/>
        </p:spPr>
        <p:txBody>
          <a:bodyPr wrap="square" lIns="0" tIns="0" rIns="0" bIns="0" rtlCol="0" anchor="t">
            <a:noAutofit/>
          </a:bodyPr>
          <a:lstStyle/>
          <a:p>
            <a:r>
              <a:rPr lang="en-US" sz="1200" dirty="0"/>
              <a:t>Humidity: Absolute accuracy ±3% Relative Humidity</a:t>
            </a:r>
          </a:p>
        </p:txBody>
      </p:sp>
      <p:pic>
        <p:nvPicPr>
          <p:cNvPr id="16" name="Graphic 15">
            <a:extLst>
              <a:ext uri="{FF2B5EF4-FFF2-40B4-BE49-F238E27FC236}">
                <a16:creationId xmlns:a16="http://schemas.microsoft.com/office/drawing/2014/main" id="{7C60B76B-9CBC-F54F-B650-620DB57693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19315" y="4934701"/>
            <a:ext cx="386573" cy="386573"/>
          </a:xfrm>
          <a:prstGeom prst="rect">
            <a:avLst/>
          </a:prstGeom>
        </p:spPr>
      </p:pic>
      <p:sp>
        <p:nvSpPr>
          <p:cNvPr id="17" name="TextBox 16">
            <a:extLst>
              <a:ext uri="{FF2B5EF4-FFF2-40B4-BE49-F238E27FC236}">
                <a16:creationId xmlns:a16="http://schemas.microsoft.com/office/drawing/2014/main" id="{593AA11D-1481-4041-AAB6-209F80244040}"/>
              </a:ext>
            </a:extLst>
          </p:cNvPr>
          <p:cNvSpPr txBox="1"/>
          <p:nvPr/>
        </p:nvSpPr>
        <p:spPr>
          <a:xfrm>
            <a:off x="8854616" y="4948749"/>
            <a:ext cx="2017336" cy="435556"/>
          </a:xfrm>
          <a:prstGeom prst="rect">
            <a:avLst/>
          </a:prstGeom>
          <a:noFill/>
        </p:spPr>
        <p:txBody>
          <a:bodyPr wrap="square" lIns="0" tIns="0" rIns="0" bIns="0" rtlCol="0" anchor="t">
            <a:normAutofit/>
          </a:bodyPr>
          <a:lstStyle/>
          <a:p>
            <a:r>
              <a:rPr lang="en-US" sz="1200" dirty="0"/>
              <a:t>Temperature:  -40 to +185˚F; Absolute accuracy ±0.9˚F</a:t>
            </a:r>
          </a:p>
        </p:txBody>
      </p:sp>
      <p:pic>
        <p:nvPicPr>
          <p:cNvPr id="19" name="Graphic 18">
            <a:extLst>
              <a:ext uri="{FF2B5EF4-FFF2-40B4-BE49-F238E27FC236}">
                <a16:creationId xmlns:a16="http://schemas.microsoft.com/office/drawing/2014/main" id="{3DA992A6-1FC6-9643-A384-394670E976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9532" y="4908955"/>
            <a:ext cx="435556" cy="435556"/>
          </a:xfrm>
          <a:prstGeom prst="rect">
            <a:avLst/>
          </a:prstGeom>
        </p:spPr>
      </p:pic>
      <p:sp>
        <p:nvSpPr>
          <p:cNvPr id="22" name="TextBox 21">
            <a:extLst>
              <a:ext uri="{FF2B5EF4-FFF2-40B4-BE49-F238E27FC236}">
                <a16:creationId xmlns:a16="http://schemas.microsoft.com/office/drawing/2014/main" id="{597957CD-306B-EB4C-8BDB-5CE2F73771D3}"/>
              </a:ext>
            </a:extLst>
          </p:cNvPr>
          <p:cNvSpPr txBox="1"/>
          <p:nvPr/>
        </p:nvSpPr>
        <p:spPr>
          <a:xfrm>
            <a:off x="5623129" y="5592542"/>
            <a:ext cx="2370801" cy="358477"/>
          </a:xfrm>
          <a:prstGeom prst="rect">
            <a:avLst/>
          </a:prstGeom>
          <a:noFill/>
        </p:spPr>
        <p:txBody>
          <a:bodyPr wrap="square" lIns="0" tIns="0" rIns="0" bIns="0" rtlCol="0" anchor="t">
            <a:noAutofit/>
          </a:bodyPr>
          <a:lstStyle/>
          <a:p>
            <a:r>
              <a:rPr lang="en-US" sz="1200" dirty="0"/>
              <a:t>Light: Solid and white translucent variant for light sensitivity</a:t>
            </a:r>
          </a:p>
        </p:txBody>
      </p:sp>
      <p:pic>
        <p:nvPicPr>
          <p:cNvPr id="24" name="Graphic 23">
            <a:extLst>
              <a:ext uri="{FF2B5EF4-FFF2-40B4-BE49-F238E27FC236}">
                <a16:creationId xmlns:a16="http://schemas.microsoft.com/office/drawing/2014/main" id="{F53499B7-B603-A942-8B28-4EFE9A2E25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80234" y="5535219"/>
            <a:ext cx="464734" cy="464734"/>
          </a:xfrm>
          <a:prstGeom prst="rect">
            <a:avLst/>
          </a:prstGeom>
        </p:spPr>
      </p:pic>
      <p:sp>
        <p:nvSpPr>
          <p:cNvPr id="25" name="TextBox 24">
            <a:extLst>
              <a:ext uri="{FF2B5EF4-FFF2-40B4-BE49-F238E27FC236}">
                <a16:creationId xmlns:a16="http://schemas.microsoft.com/office/drawing/2014/main" id="{DFD2A74E-FE10-964A-BFEF-52343E834970}"/>
              </a:ext>
            </a:extLst>
          </p:cNvPr>
          <p:cNvSpPr txBox="1"/>
          <p:nvPr/>
        </p:nvSpPr>
        <p:spPr>
          <a:xfrm>
            <a:off x="8864043" y="5592542"/>
            <a:ext cx="2370801" cy="358477"/>
          </a:xfrm>
          <a:prstGeom prst="rect">
            <a:avLst/>
          </a:prstGeom>
          <a:noFill/>
        </p:spPr>
        <p:txBody>
          <a:bodyPr wrap="square" lIns="0" tIns="0" rIns="0" bIns="0" rtlCol="0" anchor="t">
            <a:noAutofit/>
          </a:bodyPr>
          <a:lstStyle/>
          <a:p>
            <a:r>
              <a:rPr lang="en-US" sz="1200" dirty="0"/>
              <a:t>Enclosure: IP67 rugged water and dust proof</a:t>
            </a:r>
          </a:p>
        </p:txBody>
      </p:sp>
      <p:pic>
        <p:nvPicPr>
          <p:cNvPr id="27" name="Graphic 26">
            <a:extLst>
              <a:ext uri="{FF2B5EF4-FFF2-40B4-BE49-F238E27FC236}">
                <a16:creationId xmlns:a16="http://schemas.microsoft.com/office/drawing/2014/main" id="{DE0CEF80-5A89-8844-8FC3-D64E604606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89532" y="5592542"/>
            <a:ext cx="435557" cy="435557"/>
          </a:xfrm>
          <a:prstGeom prst="rect">
            <a:avLst/>
          </a:prstGeom>
        </p:spPr>
      </p:pic>
      <p:pic>
        <p:nvPicPr>
          <p:cNvPr id="29" name="Graphic 28">
            <a:extLst>
              <a:ext uri="{FF2B5EF4-FFF2-40B4-BE49-F238E27FC236}">
                <a16:creationId xmlns:a16="http://schemas.microsoft.com/office/drawing/2014/main" id="{940E4CD1-BB61-2942-9E91-1293A9B9D6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89532" y="4166771"/>
            <a:ext cx="386574" cy="386574"/>
          </a:xfrm>
          <a:prstGeom prst="rect">
            <a:avLst/>
          </a:prstGeom>
        </p:spPr>
      </p:pic>
    </p:spTree>
    <p:extLst>
      <p:ext uri="{BB962C8B-B14F-4D97-AF65-F5344CB8AC3E}">
        <p14:creationId xmlns:p14="http://schemas.microsoft.com/office/powerpoint/2010/main" val="330161115"/>
      </p:ext>
    </p:extLst>
  </p:cSld>
  <p:clrMapOvr>
    <a:masterClrMapping/>
  </p:clrMapOvr>
</p:sld>
</file>

<file path=ppt/theme/theme1.xml><?xml version="1.0" encoding="utf-8"?>
<a:theme xmlns:a="http://schemas.openxmlformats.org/drawingml/2006/main" name="ATTBusinessInternal052019">
  <a:themeElements>
    <a:clrScheme name="ATT 2019 theme and supporting palette">
      <a:dk1>
        <a:srgbClr val="000000"/>
      </a:dk1>
      <a:lt1>
        <a:srgbClr val="FFFFFF"/>
      </a:lt1>
      <a:dk2>
        <a:srgbClr val="009FDB"/>
      </a:dk2>
      <a:lt2>
        <a:srgbClr val="E5E5E5"/>
      </a:lt2>
      <a:accent1>
        <a:srgbClr val="0057B8"/>
      </a:accent1>
      <a:accent2>
        <a:srgbClr val="49EEDC"/>
      </a:accent2>
      <a:accent3>
        <a:srgbClr val="AF28BB"/>
      </a:accent3>
      <a:accent4>
        <a:srgbClr val="FFB000"/>
      </a:accent4>
      <a:accent5>
        <a:srgbClr val="91DC00"/>
      </a:accent5>
      <a:accent6>
        <a:srgbClr val="FF585D"/>
      </a:accent6>
      <a:hlink>
        <a:srgbClr val="0057B8"/>
      </a:hlink>
      <a:folHlink>
        <a:srgbClr val="0057B8"/>
      </a:folHlink>
    </a:clrScheme>
    <a:fontScheme name="ATT 2018">
      <a:majorFont>
        <a:latin typeface="ATT Aleck Sans" panose="020B0503020203020204" pitchFamily="34" charset="0"/>
        <a:ea typeface=""/>
        <a:cs typeface=""/>
      </a:majorFont>
      <a:minorFont>
        <a:latin typeface="ATT Aleck Sans" panose="020B0503020203020204" pitchFamily="34" charset="0"/>
        <a:ea typeface=""/>
        <a:cs typeface=""/>
      </a:minorFont>
    </a:fontScheme>
    <a:fmtScheme name="ATT 2018">
      <a:fillStyleLst>
        <a:solidFill>
          <a:srgbClr val="009FDB"/>
        </a:solidFill>
        <a:solidFill>
          <a:srgbClr val="009FDB"/>
        </a:solidFill>
        <a:solidFill>
          <a:srgbClr val="009FDB"/>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w="12700">
          <a:solidFill>
            <a:schemeClr val="bg1"/>
          </a:solidFill>
        </a:ln>
      </a:spPr>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def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defRPr kumimoji="0" sz="2400" b="0" i="0" u="none" strike="noStrike" kern="1200" cap="none" spc="0" normalizeH="0" baseline="0" noProof="0" dirty="0" smtClean="0">
            <a:ln>
              <a:noFill/>
            </a:ln>
            <a:solidFill>
              <a:schemeClr val="bg1"/>
            </a:solidFill>
            <a:effectLst/>
            <a:uLnTx/>
            <a:uFillTx/>
            <a:latin typeface="+mn-lt"/>
            <a:ea typeface="+mn-ea"/>
            <a:cs typeface="ATT Aleck Sans" panose="020B0503020203020204" pitchFamily="34" charset="0"/>
          </a:defRPr>
        </a:defPPr>
      </a:lstStyle>
      <a:style>
        <a:lnRef idx="0">
          <a:schemeClr val="dk1"/>
        </a:lnRef>
        <a:fillRef idx="1">
          <a:schemeClr val="accent1"/>
        </a:fillRef>
        <a:effectRef idx="0">
          <a:schemeClr val="dk1"/>
        </a:effectRef>
        <a:fontRef idx="minor">
          <a:schemeClr val="lt1"/>
        </a:fontRef>
      </a:style>
    </a:spDef>
    <a:lnDef>
      <a:spPr>
        <a:ln w="6350" cap="sq"/>
      </a:spPr>
      <a:bodyPr/>
      <a:lstStyle/>
      <a:style>
        <a:lnRef idx="1">
          <a:schemeClr val="dk1"/>
        </a:lnRef>
        <a:fillRef idx="0">
          <a:schemeClr val="accent1"/>
        </a:fillRef>
        <a:effectRef idx="0">
          <a:schemeClr val="dk1"/>
        </a:effectRef>
        <a:fontRef idx="minor">
          <a:schemeClr val="lt1"/>
        </a:fontRef>
      </a:style>
    </a:lnDef>
    <a:txDef>
      <a:spPr>
        <a:noFill/>
      </a:spPr>
      <a:bodyPr wrap="square" lIns="0" tIns="0" rIns="0" bIns="0" rtlCol="0" anchor="t">
        <a:normAutofit/>
      </a:bodyPr>
      <a:lstStyle>
        <a:defPPr marL="0" marR="0" indent="0" algn="l" defTabSz="457200" rtl="0" eaLnBrk="1" fontAlgn="auto" latinLnBrk="0" hangingPunct="1">
          <a:lnSpc>
            <a:spcPct val="100000"/>
          </a:lnSpc>
          <a:spcBef>
            <a:spcPts val="0"/>
          </a:spcBef>
          <a:spcAft>
            <a:spcPts val="800"/>
          </a:spcAft>
          <a:buClr>
            <a:srgbClr val="000000"/>
          </a:buClr>
          <a:buSzTx/>
          <a:buFontTx/>
          <a:buNone/>
          <a:tabLst/>
          <a:defRPr kumimoji="0" sz="2400" b="0" i="0" u="none" strike="noStrike" kern="1200" cap="none" spc="0" normalizeH="0" baseline="0" noProof="0" dirty="0" smtClean="0">
            <a:ln>
              <a:noFill/>
            </a:ln>
            <a:solidFill>
              <a:schemeClr val="tx1"/>
            </a:solidFill>
            <a:effectLst/>
            <a:uLnTx/>
            <a:uFillTx/>
            <a:latin typeface="+mn-lt"/>
            <a:ea typeface="+mn-ea"/>
            <a:cs typeface="ATT Aleck Sans" panose="020B0503020203020204" pitchFamily="34" charset="0"/>
          </a:defRPr>
        </a:defPPr>
      </a:lstStyle>
    </a:txDef>
  </a:objectDefaults>
  <a:extraClrSchemeLst/>
  <a:custClrLst>
    <a:custClr name="Gray 5">
      <a:srgbClr val="E5E5E5"/>
    </a:custClr>
    <a:custClr name="Gray 2">
      <a:srgbClr val="D2D2D2"/>
    </a:custClr>
    <a:custClr name="Gray 3">
      <a:srgbClr val="959595"/>
    </a:custClr>
    <a:custClr name="Gray 4">
      <a:srgbClr val="5A5A5A"/>
    </a:custClr>
    <a:custClr name="Blue 1">
      <a:srgbClr val="30D1FF"/>
    </a:custClr>
    <a:custClr name="Blue 2">
      <a:srgbClr val="18B9ED"/>
    </a:custClr>
    <a:custClr name="Blue 3">
      <a:srgbClr val="009FDB"/>
    </a:custClr>
    <a:custClr name="Blue 4">
      <a:srgbClr val="0586CB"/>
    </a:custClr>
    <a:custClr name="Blue 5">
      <a:srgbClr val="0A6EBE"/>
    </a:custClr>
    <a:custClr name="Blue 6">
      <a:srgbClr val="0F54AF"/>
    </a:custClr>
  </a:custClrLst>
  <a:extLst>
    <a:ext uri="{05A4C25C-085E-4340-85A3-A5531E510DB2}">
      <thm15:themeFamily xmlns:thm15="http://schemas.microsoft.com/office/thememl/2012/main" name="Presentation3" id="{BD9AC36B-2F78-4583-9430-5572CD3D8339}" vid="{E6DB5AF7-A645-4E16-B141-8BA1F2AFBD77}"/>
    </a:ext>
  </a:extLst>
</a:theme>
</file>

<file path=ppt/theme/theme2.xml><?xml version="1.0" encoding="utf-8"?>
<a:theme xmlns:a="http://schemas.openxmlformats.org/drawingml/2006/main" name="ATTBusinessInternal052019">
  <a:themeElements>
    <a:clrScheme name="ATT 2019 theme and supporting palette">
      <a:dk1>
        <a:srgbClr val="000000"/>
      </a:dk1>
      <a:lt1>
        <a:srgbClr val="FFFFFF"/>
      </a:lt1>
      <a:dk2>
        <a:srgbClr val="009FDB"/>
      </a:dk2>
      <a:lt2>
        <a:srgbClr val="E5E5E5"/>
      </a:lt2>
      <a:accent1>
        <a:srgbClr val="0057B8"/>
      </a:accent1>
      <a:accent2>
        <a:srgbClr val="49EEDC"/>
      </a:accent2>
      <a:accent3>
        <a:srgbClr val="AF28BB"/>
      </a:accent3>
      <a:accent4>
        <a:srgbClr val="FFB000"/>
      </a:accent4>
      <a:accent5>
        <a:srgbClr val="91DC00"/>
      </a:accent5>
      <a:accent6>
        <a:srgbClr val="FF585D"/>
      </a:accent6>
      <a:hlink>
        <a:srgbClr val="0057B8"/>
      </a:hlink>
      <a:folHlink>
        <a:srgbClr val="0057B8"/>
      </a:folHlink>
    </a:clrScheme>
    <a:fontScheme name="ATT 2018">
      <a:majorFont>
        <a:latin typeface="ATT Aleck Sans" panose="020B0503020203020204" pitchFamily="34" charset="0"/>
        <a:ea typeface=""/>
        <a:cs typeface=""/>
      </a:majorFont>
      <a:minorFont>
        <a:latin typeface="ATT Aleck Sans" panose="020B0503020203020204" pitchFamily="34" charset="0"/>
        <a:ea typeface=""/>
        <a:cs typeface=""/>
      </a:minorFont>
    </a:fontScheme>
    <a:fmtScheme name="ATT 2018">
      <a:fillStyleLst>
        <a:solidFill>
          <a:srgbClr val="009FDB"/>
        </a:solidFill>
        <a:solidFill>
          <a:srgbClr val="009FDB"/>
        </a:solidFill>
        <a:solidFill>
          <a:srgbClr val="009FDB"/>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w="12700">
          <a:solidFill>
            <a:schemeClr val="bg1"/>
          </a:solidFill>
        </a:ln>
      </a:spPr>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def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defRPr kumimoji="0" sz="2400" b="0" i="0" u="none" strike="noStrike" kern="1200" cap="none" spc="0" normalizeH="0" baseline="0" noProof="0" dirty="0" smtClean="0">
            <a:ln>
              <a:noFill/>
            </a:ln>
            <a:solidFill>
              <a:schemeClr val="bg1"/>
            </a:solidFill>
            <a:effectLst/>
            <a:uLnTx/>
            <a:uFillTx/>
            <a:latin typeface="+mn-lt"/>
            <a:ea typeface="+mn-ea"/>
            <a:cs typeface="ATT Aleck Sans" panose="020B0503020203020204" pitchFamily="34" charset="0"/>
          </a:defRPr>
        </a:defPPr>
      </a:lstStyle>
      <a:style>
        <a:lnRef idx="0">
          <a:schemeClr val="dk1"/>
        </a:lnRef>
        <a:fillRef idx="1">
          <a:schemeClr val="accent1"/>
        </a:fillRef>
        <a:effectRef idx="0">
          <a:schemeClr val="dk1"/>
        </a:effectRef>
        <a:fontRef idx="minor">
          <a:schemeClr val="lt1"/>
        </a:fontRef>
      </a:style>
    </a:spDef>
    <a:lnDef>
      <a:spPr>
        <a:ln w="6350" cap="sq"/>
      </a:spPr>
      <a:bodyPr/>
      <a:lstStyle/>
      <a:style>
        <a:lnRef idx="1">
          <a:schemeClr val="dk1"/>
        </a:lnRef>
        <a:fillRef idx="0">
          <a:schemeClr val="accent1"/>
        </a:fillRef>
        <a:effectRef idx="0">
          <a:schemeClr val="dk1"/>
        </a:effectRef>
        <a:fontRef idx="minor">
          <a:schemeClr val="lt1"/>
        </a:fontRef>
      </a:style>
    </a:lnDef>
    <a:txDef>
      <a:spPr>
        <a:noFill/>
      </a:spPr>
      <a:bodyPr wrap="square" lIns="0" tIns="0" rIns="0" bIns="0" rtlCol="0" anchor="t">
        <a:normAutofit/>
      </a:bodyPr>
      <a:lstStyle>
        <a:defPPr marL="0" marR="0" indent="0" algn="l" defTabSz="457200" rtl="0" eaLnBrk="1" fontAlgn="auto" latinLnBrk="0" hangingPunct="1">
          <a:lnSpc>
            <a:spcPct val="100000"/>
          </a:lnSpc>
          <a:spcBef>
            <a:spcPts val="0"/>
          </a:spcBef>
          <a:spcAft>
            <a:spcPts val="800"/>
          </a:spcAft>
          <a:buClr>
            <a:srgbClr val="000000"/>
          </a:buClr>
          <a:buSzTx/>
          <a:buFontTx/>
          <a:buNone/>
          <a:tabLst/>
          <a:defRPr kumimoji="0" sz="2400" b="0" i="0" u="none" strike="noStrike" kern="1200" cap="none" spc="0" normalizeH="0" baseline="0" noProof="0" dirty="0" smtClean="0">
            <a:ln>
              <a:noFill/>
            </a:ln>
            <a:solidFill>
              <a:schemeClr val="tx1"/>
            </a:solidFill>
            <a:effectLst/>
            <a:uLnTx/>
            <a:uFillTx/>
            <a:latin typeface="+mn-lt"/>
            <a:ea typeface="+mn-ea"/>
            <a:cs typeface="ATT Aleck Sans" panose="020B0503020203020204" pitchFamily="34" charset="0"/>
          </a:defRPr>
        </a:defPPr>
      </a:lstStyle>
    </a:txDef>
  </a:objectDefaults>
  <a:extraClrSchemeLst/>
  <a:custClrLst>
    <a:custClr name="Gray 5">
      <a:srgbClr val="E5E5E5"/>
    </a:custClr>
    <a:custClr name="Gray 2">
      <a:srgbClr val="D2D2D2"/>
    </a:custClr>
    <a:custClr name="Gray 3">
      <a:srgbClr val="959595"/>
    </a:custClr>
    <a:custClr name="Gray 4">
      <a:srgbClr val="5A5A5A"/>
    </a:custClr>
  </a:custClrLst>
  <a:extLst>
    <a:ext uri="{05A4C25C-085E-4340-85A3-A5531E510DB2}">
      <thm15:themeFamily xmlns:thm15="http://schemas.microsoft.com/office/thememl/2012/main" name="ATTBusinessInternal052019" id="{32469020-FA05-DB49-B458-947188DD7D88}" vid="{86399A91-0C07-8B42-828F-6913AE4E456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TT Aleck Sans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TT Aleck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TT Aleck Sans" panose="020F0502020204030204"/>
        <a:ea typeface=""/>
        <a:cs typeface=""/>
        <a:font script="Jpan" typeface="游ゴシック"/>
        <a:font script="Hang" typeface="맑은 고딕"/>
        <a:font script="Hans" typeface="等线"/>
        <a:font script="Hant" typeface="新細明體"/>
        <a:font script="Arab" typeface="ATT Aleck Sans"/>
        <a:font script="Hebr" typeface="ATT Aleck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TT Aleck Sans"/>
        <a:font script="Uigh" typeface="Microsoft Uighur"/>
        <a:font script="Geor" typeface="Sylfaen"/>
        <a:font script="Armn" typeface="ATT Aleck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CB5D5A24580841ABA96FFA0E5EB1DF" ma:contentTypeVersion="12" ma:contentTypeDescription="Create a new document." ma:contentTypeScope="" ma:versionID="7b563e6c5dc19bb210bafe14ce539816">
  <xsd:schema xmlns:xsd="http://www.w3.org/2001/XMLSchema" xmlns:xs="http://www.w3.org/2001/XMLSchema" xmlns:p="http://schemas.microsoft.com/office/2006/metadata/properties" xmlns:ns2="3c007a20-937b-432b-831a-f4b6d6fee920" xmlns:ns3="3baf679f-57f1-4c7d-94de-40448f7da3a0" targetNamespace="http://schemas.microsoft.com/office/2006/metadata/properties" ma:root="true" ma:fieldsID="11bbda8e173b8b89596c5659b57e155f" ns2:_="" ns3:_="">
    <xsd:import namespace="3c007a20-937b-432b-831a-f4b6d6fee920"/>
    <xsd:import namespace="3baf679f-57f1-4c7d-94de-40448f7da3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007a20-937b-432b-831a-f4b6d6fee9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af679f-57f1-4c7d-94de-40448f7da3a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335007-A534-49A0-8866-24B379DE1E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007a20-937b-432b-831a-f4b6d6fee920"/>
    <ds:schemaRef ds:uri="3baf679f-57f1-4c7d-94de-40448f7da3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A76A65-90A8-4E9D-8CAE-8797192EE81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B074A1C-9C88-41D3-BCDE-689E024CFB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ATTBusinessInternal052019</Template>
  <TotalTime>8905</TotalTime>
  <Words>1691</Words>
  <Application>Microsoft Office PowerPoint</Application>
  <PresentationFormat>Widescreen</PresentationFormat>
  <Paragraphs>241</Paragraphs>
  <Slides>24</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Gotham Medium</vt:lpstr>
      <vt:lpstr>Arial</vt:lpstr>
      <vt:lpstr>ATT Aleck Sans Light</vt:lpstr>
      <vt:lpstr>ATT Aleck Sans</vt:lpstr>
      <vt:lpstr>ATT Aleck Sans Medium</vt:lpstr>
      <vt:lpstr>Calibri</vt:lpstr>
      <vt:lpstr>ATTBusinessInternal052019</vt:lpstr>
      <vt:lpstr>AT&amp;T Fleet Complete Asset Tracker (AT1)</vt:lpstr>
      <vt:lpstr>Agenda:</vt:lpstr>
      <vt:lpstr>Features and Benefits</vt:lpstr>
      <vt:lpstr>Features and Benefits</vt:lpstr>
      <vt:lpstr>Innovative solutions for diverse business needs</vt:lpstr>
      <vt:lpstr>Evaluating Your Assets</vt:lpstr>
      <vt:lpstr>Cost of Underperforming Assets</vt:lpstr>
      <vt:lpstr>Products</vt:lpstr>
      <vt:lpstr>Asset Tracker Wired (AT1 Wired)</vt:lpstr>
      <vt:lpstr>Asset Tracker Solar (AT1 Solar)</vt:lpstr>
      <vt:lpstr>Device Comparison</vt:lpstr>
      <vt:lpstr>PowerPoint Presentation</vt:lpstr>
      <vt:lpstr>Unique Applications Use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title is AT&amp;T Aleck Medium 96pt  4 lines max</dc:title>
  <dc:creator>Enrique Guzman</dc:creator>
  <cp:lastModifiedBy>Cheryl Prescott</cp:lastModifiedBy>
  <cp:revision>262</cp:revision>
  <dcterms:created xsi:type="dcterms:W3CDTF">2020-08-04T15:54:18Z</dcterms:created>
  <dcterms:modified xsi:type="dcterms:W3CDTF">2022-02-01T19:04:46Z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0x01010091CB5D5A24580841ABA96FFA0E5EB1DF</vt:lpwstr>
  </property>
</Properties>
</file>