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57" r:id="rId2"/>
    <p:sldId id="258" r:id="rId3"/>
    <p:sldId id="262" r:id="rId4"/>
    <p:sldId id="261" r:id="rId5"/>
    <p:sldId id="263" r:id="rId6"/>
    <p:sldId id="259" r:id="rId7"/>
    <p:sldId id="265" r:id="rId8"/>
    <p:sldId id="269" r:id="rId9"/>
    <p:sldId id="264" r:id="rId10"/>
    <p:sldId id="270" r:id="rId11"/>
    <p:sldId id="271" r:id="rId12"/>
    <p:sldId id="268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B9CC-4CD7-457A-B878-85913821A72D}" type="datetimeFigureOut">
              <a:rPr lang="en-CA" smtClean="0"/>
              <a:t>2018-05-08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D090-4DE4-49D7-905E-E1004FDC9E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60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5263" y="6025415"/>
            <a:ext cx="2406316" cy="69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2545" y="2750158"/>
            <a:ext cx="6682162" cy="932973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2545" y="3683131"/>
            <a:ext cx="6682162" cy="1026729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rgbClr val="00558F"/>
                </a:solidFill>
                <a:latin typeface="Gotham" panose="02000303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8" y="6356354"/>
            <a:ext cx="2618087" cy="36512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footer info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21281" y="6356353"/>
            <a:ext cx="1276973" cy="365125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9" b="32471"/>
          <a:stretch/>
        </p:blipFill>
        <p:spPr>
          <a:xfrm>
            <a:off x="8190957" y="2573267"/>
            <a:ext cx="4003740" cy="4280687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00606" y="4970743"/>
            <a:ext cx="6684101" cy="51835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00019" y="5377481"/>
            <a:ext cx="6684688" cy="51835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855" y="2637322"/>
            <a:ext cx="3404945" cy="32099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sz="1600" smtClean="0">
                <a:latin typeface="Gotham HTF Light"/>
              </a:defRPr>
            </a:lvl1pPr>
            <a:lvl2pPr>
              <a:defRPr lang="en-CA" smtClean="0"/>
            </a:lvl2pPr>
            <a:lvl3pPr>
              <a:defRPr lang="en-CA" smtClean="0"/>
            </a:lvl3pPr>
            <a:lvl4pPr>
              <a:defRPr lang="en-CA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CA" dirty="0" smtClean="0"/>
              <a:t>Click on icon to insert image or chart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1600204"/>
            <a:ext cx="11350600" cy="1299515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3136433"/>
            <a:ext cx="7739449" cy="2710868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200" y="1512858"/>
            <a:ext cx="11423599" cy="828921"/>
          </a:xfrm>
        </p:spPr>
        <p:txBody>
          <a:bodyPr lIns="0">
            <a:normAutofit/>
          </a:bodyPr>
          <a:lstStyle>
            <a:lvl1pPr algn="l">
              <a:defRPr sz="4000" b="1">
                <a:solidFill>
                  <a:srgbClr val="EF4138"/>
                </a:solidFill>
                <a:latin typeface="Gotha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768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200" y="1512858"/>
            <a:ext cx="11423599" cy="828921"/>
          </a:xfrm>
        </p:spPr>
        <p:txBody>
          <a:bodyPr l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otha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rq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200" y="1512858"/>
            <a:ext cx="11423599" cy="828921"/>
          </a:xfrm>
        </p:spPr>
        <p:txBody>
          <a:bodyPr l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otha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urq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200" y="1512858"/>
            <a:ext cx="11423599" cy="828921"/>
          </a:xfrm>
        </p:spPr>
        <p:txBody>
          <a:bodyPr l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otha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Yellow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200" y="1512858"/>
            <a:ext cx="11423599" cy="828921"/>
          </a:xfrm>
        </p:spPr>
        <p:txBody>
          <a:bodyPr lIns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otham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Red_Gradi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37609" y="1597026"/>
            <a:ext cx="3089242" cy="14016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537609" y="3152992"/>
            <a:ext cx="3089242" cy="14016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537609" y="4705779"/>
            <a:ext cx="3089242" cy="14016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97026"/>
            <a:ext cx="158817" cy="1401696"/>
          </a:xfrm>
          <a:prstGeom prst="rect">
            <a:avLst/>
          </a:prstGeom>
          <a:solidFill>
            <a:srgbClr val="09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152992"/>
            <a:ext cx="158817" cy="1401696"/>
          </a:xfrm>
          <a:prstGeom prst="rect">
            <a:avLst/>
          </a:prstGeom>
          <a:solidFill>
            <a:srgbClr val="FB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199" y="4705779"/>
            <a:ext cx="158817" cy="1401696"/>
          </a:xfrm>
          <a:prstGeom prst="rect">
            <a:avLst/>
          </a:prstGeom>
          <a:solidFill>
            <a:srgbClr val="2DC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83393" y="1600205"/>
            <a:ext cx="7700210" cy="1398518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683393" y="3152993"/>
            <a:ext cx="7700210" cy="1401696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EF413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683393" y="4734452"/>
            <a:ext cx="7700210" cy="1373024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2DC5F4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9314"/>
            <a:ext cx="5539338" cy="351798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1800" smtClean="0">
                <a:solidFill>
                  <a:schemeClr val="tx1"/>
                </a:solidFill>
                <a:latin typeface="Gotham" panose="02000303000000000000" pitchFamily="50" charset="0"/>
              </a:defRPr>
            </a:lvl1pPr>
            <a:lvl2pPr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7199" y="1597795"/>
            <a:ext cx="5539339" cy="65451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2000" b="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Adelle Basic Lt" panose="02000503000000020004" pitchFamily="50" charset="0"/>
              </a:defRPr>
            </a:lvl2pPr>
            <a:lvl3pPr>
              <a:lnSpc>
                <a:spcPct val="130000"/>
              </a:lnSpc>
              <a:defRPr lang="en-CA" sz="1200" baseline="0" smtClean="0">
                <a:latin typeface="Adelle Basic Lt" panose="02000503000000020004" pitchFamily="50" charset="0"/>
              </a:defRPr>
            </a:lvl3pPr>
            <a:lvl4pPr>
              <a:lnSpc>
                <a:spcPct val="130000"/>
              </a:lnSpc>
              <a:defRPr lang="en-CA" sz="1200" baseline="0" smtClean="0">
                <a:latin typeface="Adelle Basic Lt" panose="02000503000000020004" pitchFamily="50" charset="0"/>
              </a:defRPr>
            </a:lvl4pPr>
            <a:lvl5pPr>
              <a:lnSpc>
                <a:spcPct val="130000"/>
              </a:lnSpc>
              <a:defRPr lang="en-US" sz="1200" baseline="0">
                <a:latin typeface="Adelle Basic Lt" panose="02000503000000020004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179419" y="2329314"/>
            <a:ext cx="5628381" cy="351798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1800" smtClean="0">
                <a:solidFill>
                  <a:schemeClr val="tx1"/>
                </a:solidFill>
                <a:latin typeface="Gotham" panose="02000303000000000000" pitchFamily="50" charset="0"/>
              </a:defRPr>
            </a:lvl1pPr>
            <a:lvl2pPr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79419" y="1597795"/>
            <a:ext cx="5628380" cy="65451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2000" b="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Adelle Basic Lt" panose="02000503000000020004" pitchFamily="50" charset="0"/>
              </a:defRPr>
            </a:lvl2pPr>
            <a:lvl3pPr>
              <a:lnSpc>
                <a:spcPct val="130000"/>
              </a:lnSpc>
              <a:defRPr lang="en-CA" sz="1200" baseline="0" smtClean="0">
                <a:latin typeface="Adelle Basic Lt" panose="02000503000000020004" pitchFamily="50" charset="0"/>
              </a:defRPr>
            </a:lvl3pPr>
            <a:lvl4pPr>
              <a:lnSpc>
                <a:spcPct val="130000"/>
              </a:lnSpc>
              <a:defRPr lang="en-CA" sz="1200" baseline="0" smtClean="0">
                <a:latin typeface="Adelle Basic Lt" panose="02000503000000020004" pitchFamily="50" charset="0"/>
              </a:defRPr>
            </a:lvl4pPr>
            <a:lvl5pPr>
              <a:lnSpc>
                <a:spcPct val="130000"/>
              </a:lnSpc>
              <a:defRPr lang="en-US" sz="1200" baseline="0">
                <a:latin typeface="Adelle Basic Lt" panose="02000503000000020004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2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4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277230" y="1600204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097261" y="1600203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0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600130"/>
            <a:ext cx="3710539" cy="269508"/>
          </a:xfrm>
          <a:prstGeom prst="rect">
            <a:avLst/>
          </a:prstGeom>
          <a:solidFill>
            <a:srgbClr val="09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59644" y="1600130"/>
            <a:ext cx="3710539" cy="269508"/>
          </a:xfrm>
          <a:prstGeom prst="rect">
            <a:avLst/>
          </a:prstGeom>
          <a:solidFill>
            <a:srgbClr val="FB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62088" y="1600130"/>
            <a:ext cx="3710539" cy="269508"/>
          </a:xfrm>
          <a:prstGeom prst="rect">
            <a:avLst/>
          </a:prstGeom>
          <a:solidFill>
            <a:srgbClr val="2DC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7200" y="4591050"/>
            <a:ext cx="3709988" cy="16176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360195" y="4591049"/>
            <a:ext cx="3709988" cy="16176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271665" y="4591048"/>
            <a:ext cx="3709988" cy="16176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6924" y="1958452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1"/>
          </p:nvPr>
        </p:nvSpPr>
        <p:spPr>
          <a:xfrm>
            <a:off x="4364157" y="1958452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2000" smtClean="0">
                <a:solidFill>
                  <a:srgbClr val="EF413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8271390" y="1958450"/>
            <a:ext cx="3710539" cy="42470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2000" smtClean="0">
                <a:solidFill>
                  <a:srgbClr val="2DC5F4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8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5263" y="6025415"/>
            <a:ext cx="2406316" cy="69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2545" y="2750158"/>
            <a:ext cx="6682162" cy="932973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2545" y="3683131"/>
            <a:ext cx="6682162" cy="1026729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rgbClr val="00558F"/>
                </a:solidFill>
                <a:latin typeface="Gotham" panose="02000303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00606" y="4970743"/>
            <a:ext cx="6684101" cy="51835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00019" y="5377481"/>
            <a:ext cx="6684688" cy="51835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8" y="6356354"/>
            <a:ext cx="2618087" cy="36512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footer info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21281" y="6356353"/>
            <a:ext cx="1276973" cy="365125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date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4"/>
            <a:ext cx="5548184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259616" y="1610497"/>
            <a:ext cx="5548184" cy="4236804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" y="4321175"/>
            <a:ext cx="2690813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51445" y="4321175"/>
            <a:ext cx="2690813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46517" y="4321175"/>
            <a:ext cx="2690813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1039" y="4321175"/>
            <a:ext cx="2690813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4"/>
            <a:ext cx="2688605" cy="252903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16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173038" indent="-173038">
              <a:lnSpc>
                <a:spcPct val="130000"/>
              </a:lnSpc>
              <a:defRPr lang="en-CA" sz="14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346075" indent="-173038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3pPr>
            <a:lvl4pPr marL="511175" indent="-165100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4pPr>
            <a:lvl5pPr marL="684213" indent="-173038">
              <a:lnSpc>
                <a:spcPct val="130000"/>
              </a:lnSpc>
              <a:defRPr lang="en-US" sz="11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3353653" y="1600204"/>
            <a:ext cx="2688605" cy="252903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16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173038" indent="-173038">
              <a:lnSpc>
                <a:spcPct val="130000"/>
              </a:lnSpc>
              <a:defRPr lang="en-CA" sz="14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346075" indent="-173038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3pPr>
            <a:lvl4pPr marL="511175" indent="-165100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4pPr>
            <a:lvl5pPr marL="684213" indent="-173038">
              <a:lnSpc>
                <a:spcPct val="130000"/>
              </a:lnSpc>
              <a:defRPr lang="en-US" sz="11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2"/>
          </p:nvPr>
        </p:nvSpPr>
        <p:spPr>
          <a:xfrm>
            <a:off x="6248725" y="1600204"/>
            <a:ext cx="2688605" cy="252903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16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173038" indent="-173038">
              <a:lnSpc>
                <a:spcPct val="130000"/>
              </a:lnSpc>
              <a:defRPr lang="en-CA" sz="14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346075" indent="-173038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3pPr>
            <a:lvl4pPr marL="511175" indent="-165100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4pPr>
            <a:lvl5pPr marL="684213" indent="-173038">
              <a:lnSpc>
                <a:spcPct val="130000"/>
              </a:lnSpc>
              <a:defRPr lang="en-US" sz="11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3"/>
          </p:nvPr>
        </p:nvSpPr>
        <p:spPr>
          <a:xfrm>
            <a:off x="9143247" y="1600204"/>
            <a:ext cx="2688605" cy="252903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30000"/>
              </a:lnSpc>
              <a:buNone/>
              <a:defRPr lang="en-CA" sz="16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173038" indent="-173038">
              <a:lnSpc>
                <a:spcPct val="130000"/>
              </a:lnSpc>
              <a:defRPr lang="en-CA" sz="14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346075" indent="-173038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3pPr>
            <a:lvl4pPr marL="511175" indent="-165100">
              <a:lnSpc>
                <a:spcPct val="130000"/>
              </a:lnSpc>
              <a:defRPr lang="en-CA" sz="1100" baseline="0" smtClean="0">
                <a:latin typeface="Gotham" panose="02000303000000000000" pitchFamily="50" charset="0"/>
              </a:defRPr>
            </a:lvl4pPr>
            <a:lvl5pPr marL="684213" indent="-173038">
              <a:lnSpc>
                <a:spcPct val="130000"/>
              </a:lnSpc>
              <a:defRPr lang="en-US" sz="11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55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9888" y="6356350"/>
            <a:ext cx="457429" cy="364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5"/>
            <a:ext cx="5443085" cy="2047772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6184232" y="1597302"/>
            <a:ext cx="5443085" cy="2047772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457200" y="3881789"/>
            <a:ext cx="5443085" cy="2047772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6184232" y="3878886"/>
            <a:ext cx="5443085" cy="2047772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9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2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4201" y="609027"/>
            <a:ext cx="3985667" cy="834407"/>
          </a:xfr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200" b="1" dirty="0">
                <a:solidFill>
                  <a:srgbClr val="EF4138"/>
                </a:solidFill>
                <a:latin typeface="Gotham" panose="02000303000000000000" pitchFamily="50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7910" y="609027"/>
            <a:ext cx="7249890" cy="523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sz="1800" baseline="0" dirty="0" smtClean="0">
                <a:solidFill>
                  <a:srgbClr val="163B68"/>
                </a:solidFill>
                <a:latin typeface="Gotham HTF Medium"/>
              </a:defRPr>
            </a:lvl1pPr>
            <a:lvl2pPr>
              <a:defRPr lang="en-CA" sz="1600" dirty="0" smtClean="0">
                <a:solidFill>
                  <a:schemeClr val="bg2">
                    <a:lumMod val="10000"/>
                  </a:schemeClr>
                </a:solidFill>
                <a:latin typeface="Vitesse Book"/>
              </a:defRPr>
            </a:lvl2pPr>
            <a:lvl3pPr>
              <a:defRPr lang="en-CA" sz="1400" baseline="0" dirty="0" smtClean="0">
                <a:latin typeface="Vitesse Book"/>
              </a:defRPr>
            </a:lvl3pPr>
            <a:lvl4pPr>
              <a:defRPr lang="en-CA" sz="1200" baseline="0" dirty="0" smtClean="0">
                <a:latin typeface="Gotham HTF Light"/>
              </a:defRPr>
            </a:lvl4pPr>
            <a:lvl5pPr>
              <a:defRPr lang="en-CA" sz="1200" baseline="0" dirty="0" smtClean="0">
                <a:latin typeface="Vitesse Book"/>
              </a:defRPr>
            </a:lvl5pPr>
          </a:lstStyle>
          <a:p>
            <a:pPr lvl="0"/>
            <a:r>
              <a:rPr lang="en-CA" dirty="0" smtClean="0"/>
              <a:t>Click to add images or graphs and charts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202" y="1581423"/>
            <a:ext cx="3985666" cy="427512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latin typeface="Gotham" panose="02000303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4201" y="1463350"/>
            <a:ext cx="3985667" cy="616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4201" y="1463350"/>
            <a:ext cx="3985667" cy="616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9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5263" y="6025415"/>
            <a:ext cx="2406316" cy="69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2545" y="2750158"/>
            <a:ext cx="6682162" cy="932973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2545" y="3683131"/>
            <a:ext cx="6682162" cy="1026729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rgbClr val="00558F"/>
                </a:solidFill>
                <a:latin typeface="Gotham" panose="02000303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00606" y="4970743"/>
            <a:ext cx="6684101" cy="5183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558F"/>
                </a:solidFill>
                <a:latin typeface="Adelle Basic Lt" panose="02000503000000020004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00019" y="5377481"/>
            <a:ext cx="6684688" cy="5183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558F"/>
                </a:solidFill>
                <a:latin typeface="Adelle Basic Lt" panose="02000503000000020004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8" y="6356354"/>
            <a:ext cx="2618087" cy="36512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footer info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21281" y="6356353"/>
            <a:ext cx="1276973" cy="365125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6596" r="31521" b="49052"/>
          <a:stretch/>
        </p:blipFill>
        <p:spPr>
          <a:xfrm>
            <a:off x="6561221" y="243401"/>
            <a:ext cx="5630779" cy="661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b="37993"/>
          <a:stretch/>
        </p:blipFill>
        <p:spPr>
          <a:xfrm flipH="1">
            <a:off x="6897745" y="206444"/>
            <a:ext cx="5294255" cy="66420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2545" y="2750158"/>
            <a:ext cx="6682162" cy="932973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558F"/>
                </a:solidFill>
                <a:latin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02545" y="3683131"/>
            <a:ext cx="6682162" cy="1026729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rgbClr val="00558F"/>
                </a:solidFill>
                <a:latin typeface="Gotham" panose="02000303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00606" y="4970743"/>
            <a:ext cx="6684101" cy="5183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558F"/>
                </a:solidFill>
                <a:latin typeface="Adelle Basic Lt" panose="02000503000000020004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00019" y="5377481"/>
            <a:ext cx="6684688" cy="5183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558F"/>
                </a:solidFill>
                <a:latin typeface="Adelle Basic Lt" panose="02000503000000020004" pitchFamily="50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8" y="6356354"/>
            <a:ext cx="2618087" cy="36512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footer info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21281" y="6356353"/>
            <a:ext cx="1276973" cy="365125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chemeClr val="bg1"/>
                </a:solidFill>
                <a:latin typeface="Gotham" panose="02000303000000000000" pitchFamily="50" charset="0"/>
              </a:defRPr>
            </a:lvl1pPr>
          </a:lstStyle>
          <a:p>
            <a:pPr lvl="0"/>
            <a:r>
              <a:rPr lang="en-US" dirty="0" smtClean="0"/>
              <a:t>Enter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4278" y="6140918"/>
            <a:ext cx="1953928" cy="58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7373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4201" y="2331700"/>
            <a:ext cx="5496023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r="33671" b="50456"/>
          <a:stretch/>
        </p:blipFill>
        <p:spPr>
          <a:xfrm>
            <a:off x="6888480" y="391521"/>
            <a:ext cx="5303520" cy="6462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164278" y="6140918"/>
            <a:ext cx="1953928" cy="58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7373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8854" b="33053"/>
          <a:stretch/>
        </p:blipFill>
        <p:spPr>
          <a:xfrm>
            <a:off x="7473451" y="4782"/>
            <a:ext cx="4899259" cy="685321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4"/>
            <a:ext cx="5496023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110650"/>
            <a:ext cx="5009442" cy="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994698" y="527223"/>
            <a:ext cx="8813102" cy="4425172"/>
          </a:xfrm>
          <a:prstGeom prst="wedgeRoundRectCallout">
            <a:avLst>
              <a:gd name="adj1" fmla="val -33085"/>
              <a:gd name="adj2" fmla="val 65385"/>
              <a:gd name="adj3" fmla="val 16667"/>
            </a:avLst>
          </a:prstGeom>
          <a:noFill/>
          <a:ln w="5715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6919" y="527223"/>
            <a:ext cx="8134865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56919" y="1839102"/>
            <a:ext cx="8134865" cy="2848228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568325" indent="-16510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4136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1440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4" t="6175" r="35169" b="54947"/>
          <a:stretch/>
        </p:blipFill>
        <p:spPr>
          <a:xfrm>
            <a:off x="300153" y="3220755"/>
            <a:ext cx="2875656" cy="363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994698" y="527223"/>
            <a:ext cx="8813102" cy="4425172"/>
          </a:xfrm>
          <a:prstGeom prst="wedgeRoundRectCallout">
            <a:avLst>
              <a:gd name="adj1" fmla="val -33085"/>
              <a:gd name="adj2" fmla="val 65385"/>
              <a:gd name="adj3" fmla="val 16667"/>
            </a:avLst>
          </a:prstGeom>
          <a:noFill/>
          <a:ln w="5715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401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4"/>
            <a:ext cx="11350600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4201" y="6356350"/>
            <a:ext cx="1078839" cy="365125"/>
          </a:xfrm>
        </p:spPr>
        <p:txBody>
          <a:bodyPr/>
          <a:lstStyle/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0434" y="6356350"/>
            <a:ext cx="517366" cy="365125"/>
          </a:xfrm>
        </p:spPr>
        <p:txBody>
          <a:bodyPr/>
          <a:lstStyle/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0734"/>
            <a:ext cx="11350600" cy="1229855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EF4138"/>
                </a:solidFill>
                <a:latin typeface="Gotham" panose="02000303000000000000" pitchFamily="50" charset="0"/>
                <a:cs typeface="Gotham" panose="02000303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855" y="1600200"/>
            <a:ext cx="3404945" cy="4247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CA" sz="1600" smtClean="0">
                <a:latin typeface="Gotham HTF Light"/>
              </a:defRPr>
            </a:lvl1pPr>
            <a:lvl2pPr>
              <a:defRPr lang="en-CA" smtClean="0"/>
            </a:lvl2pPr>
            <a:lvl3pPr>
              <a:defRPr lang="en-CA" smtClean="0"/>
            </a:lvl3pPr>
            <a:lvl4pPr>
              <a:defRPr lang="en-CA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CA" dirty="0" smtClean="0"/>
              <a:t>Click on icon to insert image or chart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63489"/>
            <a:ext cx="11170117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4"/>
            <a:ext cx="7681784" cy="4247097"/>
          </a:xfr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30000"/>
              </a:lnSpc>
              <a:defRPr lang="en-CA" sz="2000" smtClean="0">
                <a:solidFill>
                  <a:srgbClr val="163B68"/>
                </a:solidFill>
                <a:latin typeface="Gotham" panose="02000303000000000000" pitchFamily="50" charset="0"/>
              </a:defRPr>
            </a:lvl1pPr>
            <a:lvl2pPr marL="403225" indent="-173038">
              <a:lnSpc>
                <a:spcPct val="130000"/>
              </a:lnSpc>
              <a:defRPr lang="en-CA" sz="1600" smtClean="0">
                <a:solidFill>
                  <a:schemeClr val="bg2">
                    <a:lumMod val="10000"/>
                  </a:schemeClr>
                </a:solidFill>
                <a:latin typeface="Gotham" panose="02000303000000000000" pitchFamily="50" charset="0"/>
              </a:defRPr>
            </a:lvl2pPr>
            <a:lvl3pPr marL="625475" indent="-222250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3pPr>
            <a:lvl4pPr marL="798513" indent="-173038">
              <a:lnSpc>
                <a:spcPct val="130000"/>
              </a:lnSpc>
              <a:defRPr lang="en-CA" sz="1200" baseline="0" smtClean="0">
                <a:latin typeface="Gotham" panose="02000303000000000000" pitchFamily="50" charset="0"/>
              </a:defRPr>
            </a:lvl4pPr>
            <a:lvl5pPr marL="971550" indent="-173038">
              <a:lnSpc>
                <a:spcPct val="130000"/>
              </a:lnSpc>
              <a:defRPr lang="en-US" sz="1200" baseline="0">
                <a:latin typeface="Gotham" panose="02000303000000000000" pitchFamily="50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29AF-46DF-4191-A5CA-809EFEFAEC85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03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CA3A-B88B-401F-80E2-B8138F3EC3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28" y="6245172"/>
            <a:ext cx="1815966" cy="4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0605" y="1888901"/>
            <a:ext cx="11425303" cy="932973"/>
          </a:xfrm>
        </p:spPr>
        <p:txBody>
          <a:bodyPr/>
          <a:lstStyle/>
          <a:p>
            <a:r>
              <a:rPr lang="en-US" sz="4800" u="sng" dirty="0" smtClean="0"/>
              <a:t>Fleet Complete Demos For Retail</a:t>
            </a:r>
            <a:endParaRPr lang="en-CA" sz="4800" u="sn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2488" y="3474720"/>
            <a:ext cx="3541832" cy="2238103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Instructions on to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 how to play Fleet 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Complete Sales and 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Demo Videos on loop</a:t>
            </a:r>
          </a:p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 on the Sales Floor</a:t>
            </a:r>
            <a:endParaRPr lang="en-CA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0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63" y="1024889"/>
            <a:ext cx="11591108" cy="932973"/>
          </a:xfrm>
        </p:spPr>
        <p:txBody>
          <a:bodyPr/>
          <a:lstStyle/>
          <a:p>
            <a:r>
              <a:rPr lang="en-US" dirty="0" smtClean="0"/>
              <a:t>Visit att.fleetcomplete.com/sales from chrome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8" t="15014"/>
          <a:stretch/>
        </p:blipFill>
        <p:spPr>
          <a:xfrm>
            <a:off x="609600" y="2838994"/>
            <a:ext cx="3698828" cy="381224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2508395">
            <a:off x="1863494" y="5055522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784146" y="2157865"/>
            <a:ext cx="685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Gotham" panose="02000303000000000000" pitchFamily="50" charset="0"/>
              </a:rPr>
              <a:t>Follow the link to our Drop Box site to see Fleet Complete videos for retail. Select the .mp4 videos you would like to play</a:t>
            </a:r>
            <a:endParaRPr lang="en-CA" sz="1600" dirty="0">
              <a:solidFill>
                <a:srgbClr val="00B0F0"/>
              </a:solidFill>
              <a:latin typeface="Gotham" panose="02000303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32" y="3019425"/>
            <a:ext cx="5057775" cy="38385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7979954">
            <a:off x="6510016" y="4295741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 rot="8083492">
            <a:off x="9419480" y="4256025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2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210" y="1149351"/>
            <a:ext cx="6017623" cy="932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Export the video</a:t>
            </a:r>
            <a:endParaRPr lang="en-CA" sz="3200" dirty="0">
              <a:solidFill>
                <a:schemeClr val="accent5">
                  <a:lumMod val="75000"/>
                </a:schemeClr>
              </a:solidFill>
              <a:latin typeface="Gotham" panose="02000303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9" y="2012656"/>
            <a:ext cx="3666814" cy="43722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478256">
            <a:off x="1466282" y="5531176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33" y="2012656"/>
            <a:ext cx="3496161" cy="31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l="3302" t="5648" r="16037" b="20460"/>
          <a:stretch/>
        </p:blipFill>
        <p:spPr>
          <a:xfrm>
            <a:off x="5617029" y="2577735"/>
            <a:ext cx="3119411" cy="149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86" y="1307096"/>
            <a:ext cx="8677834" cy="932973"/>
          </a:xfrm>
        </p:spPr>
        <p:txBody>
          <a:bodyPr/>
          <a:lstStyle/>
          <a:p>
            <a:r>
              <a:rPr lang="en-US" dirty="0" smtClean="0"/>
              <a:t>Download Video </a:t>
            </a:r>
            <a:r>
              <a:rPr lang="en-US" dirty="0" err="1" smtClean="0"/>
              <a:t>Looper</a:t>
            </a:r>
            <a:r>
              <a:rPr lang="en-US" dirty="0" smtClean="0"/>
              <a:t> from the </a:t>
            </a:r>
            <a:r>
              <a:rPr lang="en-US" dirty="0" err="1" smtClean="0"/>
              <a:t>playstore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86" y="2490379"/>
            <a:ext cx="51244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265" y="875609"/>
            <a:ext cx="6446541" cy="932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Add Videos to Video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Looper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 </a:t>
            </a:r>
            <a:endParaRPr lang="en-CA" sz="3200" dirty="0">
              <a:solidFill>
                <a:schemeClr val="accent5">
                  <a:lumMod val="75000"/>
                </a:schemeClr>
              </a:solidFill>
              <a:latin typeface="Gotham" panose="02000303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" y="1985554"/>
            <a:ext cx="3540770" cy="383686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7523389">
            <a:off x="2426725" y="4632958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67" y="1985554"/>
            <a:ext cx="3783167" cy="40626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7523389">
            <a:off x="5824890" y="4463140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7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66" y="1159050"/>
            <a:ext cx="8677834" cy="932973"/>
          </a:xfrm>
        </p:spPr>
        <p:txBody>
          <a:bodyPr/>
          <a:lstStyle/>
          <a:p>
            <a:r>
              <a:rPr lang="en-US" dirty="0" smtClean="0"/>
              <a:t>Click play on the video and let it run!</a:t>
            </a:r>
            <a:br>
              <a:rPr lang="en-US" dirty="0" smtClean="0"/>
            </a:br>
            <a:r>
              <a:rPr lang="en-US" sz="1400" dirty="0" smtClean="0"/>
              <a:t>(Video </a:t>
            </a:r>
            <a:r>
              <a:rPr lang="en-US" sz="1400" dirty="0" err="1" smtClean="0"/>
              <a:t>Looper</a:t>
            </a:r>
            <a:r>
              <a:rPr lang="en-US" sz="1400" dirty="0" smtClean="0"/>
              <a:t> needs remain open to play)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4" y="2586446"/>
            <a:ext cx="6724155" cy="37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949" y="1217173"/>
            <a:ext cx="9338736" cy="932973"/>
          </a:xfrm>
        </p:spPr>
        <p:txBody>
          <a:bodyPr/>
          <a:lstStyle/>
          <a:p>
            <a:r>
              <a:rPr lang="en-US" sz="2800" dirty="0" smtClean="0"/>
              <a:t>Pick a phone or tablet to play the video on</a:t>
            </a:r>
            <a:endParaRPr lang="en-CA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14391" r="6915" b="22751"/>
          <a:stretch/>
        </p:blipFill>
        <p:spPr>
          <a:xfrm>
            <a:off x="601915" y="2383228"/>
            <a:ext cx="7984029" cy="40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5718" y="2486339"/>
            <a:ext cx="24832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Gotham" panose="02000303000000000000" pitchFamily="50" charset="0"/>
              </a:rPr>
              <a:t>S</a:t>
            </a:r>
            <a:r>
              <a:rPr lang="en-US" sz="1600" dirty="0" smtClean="0">
                <a:solidFill>
                  <a:srgbClr val="00B0F0"/>
                </a:solidFill>
                <a:latin typeface="Gotham" panose="02000303000000000000" pitchFamily="50" charset="0"/>
              </a:rPr>
              <a:t>elect device that does not have Device Alive, Mobile Iron, or any other software that locks the device down or already plays videos on a loop. </a:t>
            </a:r>
          </a:p>
          <a:p>
            <a:endParaRPr lang="en-US" sz="1600" dirty="0">
              <a:solidFill>
                <a:srgbClr val="00B0F0"/>
              </a:solidFill>
              <a:latin typeface="Gotham" panose="02000303000000000000" pitchFamily="50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Gotham" panose="02000303000000000000" pitchFamily="50" charset="0"/>
              </a:rPr>
              <a:t>Otherwise, you will need to factory reset the device to remove these applications. 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77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138" y="2406918"/>
            <a:ext cx="5517136" cy="93297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IOS Instructions</a:t>
            </a:r>
            <a:endParaRPr lang="en-C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63" y="1024889"/>
            <a:ext cx="11591108" cy="932973"/>
          </a:xfrm>
        </p:spPr>
        <p:txBody>
          <a:bodyPr/>
          <a:lstStyle/>
          <a:p>
            <a:r>
              <a:rPr lang="en-US" dirty="0" smtClean="0"/>
              <a:t>Visit att.fleetcomplete.com/sales from Safari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1" y="2165514"/>
            <a:ext cx="3704667" cy="4485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48" b="13072"/>
          <a:stretch/>
        </p:blipFill>
        <p:spPr>
          <a:xfrm>
            <a:off x="5812971" y="3497918"/>
            <a:ext cx="4585063" cy="308011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965791">
            <a:off x="223503" y="4354285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 rot="8083492">
            <a:off x="10403550" y="5688774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 rot="7979954">
            <a:off x="10367913" y="4354607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784146" y="2157865"/>
            <a:ext cx="685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Gotham" panose="02000303000000000000" pitchFamily="50" charset="0"/>
              </a:rPr>
              <a:t>Follow the link to our Drop Box site to see Fleet Complete videos for retail. Select the .mp4 videos you would like to play</a:t>
            </a:r>
            <a:endParaRPr lang="en-CA" sz="1600" dirty="0">
              <a:solidFill>
                <a:srgbClr val="00B0F0"/>
              </a:solidFill>
              <a:latin typeface="Gotham" panose="020003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1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2" y="2583944"/>
            <a:ext cx="3169268" cy="36426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8342" y="1406832"/>
            <a:ext cx="6017623" cy="932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Export the video to photos </a:t>
            </a:r>
            <a:endParaRPr lang="en-CA" sz="3200" dirty="0">
              <a:solidFill>
                <a:schemeClr val="accent5">
                  <a:lumMod val="75000"/>
                </a:schemeClr>
              </a:solidFill>
              <a:latin typeface="Gotham" panose="02000303000000000000" pitchFamily="50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2228269">
            <a:off x="1483376" y="5827266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9" y="2583944"/>
            <a:ext cx="3037386" cy="36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86" y="1307096"/>
            <a:ext cx="8677834" cy="932973"/>
          </a:xfrm>
        </p:spPr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Loopideo</a:t>
            </a:r>
            <a:r>
              <a:rPr lang="en-US" dirty="0" smtClean="0"/>
              <a:t> from the app store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2" y="2529267"/>
            <a:ext cx="4078381" cy="41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265" y="875609"/>
            <a:ext cx="6017623" cy="932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Add Videos to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Loopideo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Gotham" panose="02000303000000000000" pitchFamily="50" charset="0"/>
              </a:rPr>
              <a:t> </a:t>
            </a:r>
            <a:endParaRPr lang="en-CA" sz="3200" dirty="0">
              <a:solidFill>
                <a:schemeClr val="accent5">
                  <a:lumMod val="75000"/>
                </a:schemeClr>
              </a:solidFill>
              <a:latin typeface="Gotham" panose="02000303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5" y="2030313"/>
            <a:ext cx="2663735" cy="4677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403" y="1616993"/>
            <a:ext cx="3723983" cy="1715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091" y="3622766"/>
            <a:ext cx="3382609" cy="323523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7523389">
            <a:off x="328006" y="6026330"/>
            <a:ext cx="627017" cy="5399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65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66" y="1159050"/>
            <a:ext cx="8677834" cy="932973"/>
          </a:xfrm>
        </p:spPr>
        <p:txBody>
          <a:bodyPr/>
          <a:lstStyle/>
          <a:p>
            <a:r>
              <a:rPr lang="en-US" dirty="0" smtClean="0"/>
              <a:t>Click play on the video and let it run!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loopideo</a:t>
            </a:r>
            <a:r>
              <a:rPr lang="en-US" sz="1400" dirty="0" smtClean="0"/>
              <a:t> needs remain open to play)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" y="2629989"/>
            <a:ext cx="6724155" cy="37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137" y="2406918"/>
            <a:ext cx="7287793" cy="93297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Android Instructions</a:t>
            </a:r>
            <a:endParaRPr lang="en-C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449"/>
      </p:ext>
    </p:extLst>
  </p:cSld>
  <p:clrMapOvr>
    <a:masterClrMapping/>
  </p:clrMapOvr>
</p:sld>
</file>

<file path=ppt/theme/theme1.xml><?xml version="1.0" encoding="utf-8"?>
<a:theme xmlns:a="http://schemas.openxmlformats.org/drawingml/2006/main" name="Fleet Complete - PP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eet Complete - PPT THEME" id="{B46F1A7D-5E17-4DA1-9E65-6E459B7FACE8}" vid="{30327CD8-103C-4436-9D4F-589F68DB98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Fleet Complete - PPT THEME</Template>
  <TotalTime>1064</TotalTime>
  <Words>192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Adelle Basic Lt</vt:lpstr>
      <vt:lpstr>Arial</vt:lpstr>
      <vt:lpstr>Calibri</vt:lpstr>
      <vt:lpstr>Calibri Light</vt:lpstr>
      <vt:lpstr>Gotham</vt:lpstr>
      <vt:lpstr>Gotham HTF Light</vt:lpstr>
      <vt:lpstr>Gotham HTF Medium</vt:lpstr>
      <vt:lpstr>Vitesse Book</vt:lpstr>
      <vt:lpstr>Fleet Complete - PPT THEME</vt:lpstr>
      <vt:lpstr>Fleet Complete Demos For Retail</vt:lpstr>
      <vt:lpstr>Pick a phone or tablet to play the video on</vt:lpstr>
      <vt:lpstr>IOS Instructions</vt:lpstr>
      <vt:lpstr>Visit att.fleetcomplete.com/sales from Safari</vt:lpstr>
      <vt:lpstr>PowerPoint Presentation</vt:lpstr>
      <vt:lpstr>Download Loopideo from the app store</vt:lpstr>
      <vt:lpstr>PowerPoint Presentation</vt:lpstr>
      <vt:lpstr>Click play on the video and let it run! (loopideo needs remain open to play)</vt:lpstr>
      <vt:lpstr>Android Instructions</vt:lpstr>
      <vt:lpstr>Visit att.fleetcomplete.com/sales from chrome</vt:lpstr>
      <vt:lpstr>PowerPoint Presentation</vt:lpstr>
      <vt:lpstr>Download Video Looper from the playstore</vt:lpstr>
      <vt:lpstr>PowerPoint Presentation</vt:lpstr>
      <vt:lpstr>Click play on the video and let it run! (Video Looper needs remain open to play)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Gigot</dc:creator>
  <cp:lastModifiedBy>Maggie Gigot</cp:lastModifiedBy>
  <cp:revision>20</cp:revision>
  <dcterms:created xsi:type="dcterms:W3CDTF">2018-05-08T18:43:21Z</dcterms:created>
  <dcterms:modified xsi:type="dcterms:W3CDTF">2018-05-09T13:53:43Z</dcterms:modified>
</cp:coreProperties>
</file>