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722" r:id="rId1"/>
  </p:sldMasterIdLst>
  <p:notesMasterIdLst>
    <p:notesMasterId r:id="rId23"/>
  </p:notesMasterIdLst>
  <p:sldIdLst>
    <p:sldId id="309" r:id="rId2"/>
    <p:sldId id="338" r:id="rId3"/>
    <p:sldId id="339" r:id="rId4"/>
    <p:sldId id="340" r:id="rId5"/>
    <p:sldId id="312" r:id="rId6"/>
    <p:sldId id="341" r:id="rId7"/>
    <p:sldId id="342" r:id="rId8"/>
    <p:sldId id="343" r:id="rId9"/>
    <p:sldId id="344" r:id="rId10"/>
    <p:sldId id="345" r:id="rId11"/>
    <p:sldId id="315" r:id="rId12"/>
    <p:sldId id="346" r:id="rId13"/>
    <p:sldId id="316" r:id="rId14"/>
    <p:sldId id="320" r:id="rId15"/>
    <p:sldId id="347" r:id="rId16"/>
    <p:sldId id="348" r:id="rId17"/>
    <p:sldId id="322" r:id="rId18"/>
    <p:sldId id="350" r:id="rId19"/>
    <p:sldId id="352" r:id="rId20"/>
    <p:sldId id="264" r:id="rId21"/>
    <p:sldId id="337" r:id="rId22"/>
  </p:sldIdLst>
  <p:sldSz cx="24387175" cy="13716000"/>
  <p:notesSz cx="6858000" cy="9144000"/>
  <p:defaultTextStyle>
    <a:defPPr>
      <a:defRPr lang="en-US"/>
    </a:defPPr>
    <a:lvl1pPr marL="0" algn="l" defTabSz="1828891" rtl="0" eaLnBrk="1" latinLnBrk="0" hangingPunct="1">
      <a:defRPr sz="3600" kern="1200">
        <a:solidFill>
          <a:schemeClr val="tx1"/>
        </a:solidFill>
        <a:latin typeface="+mn-lt"/>
        <a:ea typeface="+mn-ea"/>
        <a:cs typeface="+mn-cs"/>
      </a:defRPr>
    </a:lvl1pPr>
    <a:lvl2pPr marL="914446" algn="l" defTabSz="1828891" rtl="0" eaLnBrk="1" latinLnBrk="0" hangingPunct="1">
      <a:defRPr sz="3600" kern="1200">
        <a:solidFill>
          <a:schemeClr val="tx1"/>
        </a:solidFill>
        <a:latin typeface="+mn-lt"/>
        <a:ea typeface="+mn-ea"/>
        <a:cs typeface="+mn-cs"/>
      </a:defRPr>
    </a:lvl2pPr>
    <a:lvl3pPr marL="1828891" algn="l" defTabSz="1828891" rtl="0" eaLnBrk="1" latinLnBrk="0" hangingPunct="1">
      <a:defRPr sz="3600" kern="1200">
        <a:solidFill>
          <a:schemeClr val="tx1"/>
        </a:solidFill>
        <a:latin typeface="+mn-lt"/>
        <a:ea typeface="+mn-ea"/>
        <a:cs typeface="+mn-cs"/>
      </a:defRPr>
    </a:lvl3pPr>
    <a:lvl4pPr marL="2743337" algn="l" defTabSz="1828891" rtl="0" eaLnBrk="1" latinLnBrk="0" hangingPunct="1">
      <a:defRPr sz="3600" kern="1200">
        <a:solidFill>
          <a:schemeClr val="tx1"/>
        </a:solidFill>
        <a:latin typeface="+mn-lt"/>
        <a:ea typeface="+mn-ea"/>
        <a:cs typeface="+mn-cs"/>
      </a:defRPr>
    </a:lvl4pPr>
    <a:lvl5pPr marL="3657783" algn="l" defTabSz="1828891" rtl="0" eaLnBrk="1" latinLnBrk="0" hangingPunct="1">
      <a:defRPr sz="3600" kern="1200">
        <a:solidFill>
          <a:schemeClr val="tx1"/>
        </a:solidFill>
        <a:latin typeface="+mn-lt"/>
        <a:ea typeface="+mn-ea"/>
        <a:cs typeface="+mn-cs"/>
      </a:defRPr>
    </a:lvl5pPr>
    <a:lvl6pPr marL="4572229" algn="l" defTabSz="1828891" rtl="0" eaLnBrk="1" latinLnBrk="0" hangingPunct="1">
      <a:defRPr sz="3600" kern="1200">
        <a:solidFill>
          <a:schemeClr val="tx1"/>
        </a:solidFill>
        <a:latin typeface="+mn-lt"/>
        <a:ea typeface="+mn-ea"/>
        <a:cs typeface="+mn-cs"/>
      </a:defRPr>
    </a:lvl6pPr>
    <a:lvl7pPr marL="5486674" algn="l" defTabSz="1828891" rtl="0" eaLnBrk="1" latinLnBrk="0" hangingPunct="1">
      <a:defRPr sz="3600" kern="1200">
        <a:solidFill>
          <a:schemeClr val="tx1"/>
        </a:solidFill>
        <a:latin typeface="+mn-lt"/>
        <a:ea typeface="+mn-ea"/>
        <a:cs typeface="+mn-cs"/>
      </a:defRPr>
    </a:lvl7pPr>
    <a:lvl8pPr marL="6401120" algn="l" defTabSz="1828891" rtl="0" eaLnBrk="1" latinLnBrk="0" hangingPunct="1">
      <a:defRPr sz="3600" kern="1200">
        <a:solidFill>
          <a:schemeClr val="tx1"/>
        </a:solidFill>
        <a:latin typeface="+mn-lt"/>
        <a:ea typeface="+mn-ea"/>
        <a:cs typeface="+mn-cs"/>
      </a:defRPr>
    </a:lvl8pPr>
    <a:lvl9pPr marL="7315566" algn="l" defTabSz="1828891" rtl="0" eaLnBrk="1" latinLnBrk="0" hangingPunct="1">
      <a:defRPr sz="3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296" userDrawn="1">
          <p15:clr>
            <a:srgbClr val="A4A3A4"/>
          </p15:clr>
        </p15:guide>
        <p15:guide id="2" pos="7681"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my Collins" initials="AWC" lastIdx="7" clrIdx="0">
    <p:extLst>
      <p:ext uri="{19B8F6BF-5375-455C-9EA6-DF929625EA0E}">
        <p15:presenceInfo xmlns:p15="http://schemas.microsoft.com/office/powerpoint/2012/main" userId="Amy Collin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6CE"/>
    <a:srgbClr val="D53542"/>
    <a:srgbClr val="00BCF3"/>
    <a:srgbClr val="3F3F3F"/>
    <a:srgbClr val="D50032"/>
    <a:srgbClr val="BFBFBF"/>
    <a:srgbClr val="009A44"/>
    <a:srgbClr val="E57200"/>
    <a:srgbClr val="FED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240" autoAdjust="0"/>
    <p:restoredTop sz="94204" autoAdjust="0"/>
  </p:normalViewPr>
  <p:slideViewPr>
    <p:cSldViewPr snapToGrid="0" snapToObjects="1">
      <p:cViewPr>
        <p:scale>
          <a:sx n="120" d="100"/>
          <a:sy n="120" d="100"/>
        </p:scale>
        <p:origin x="-1650" y="-756"/>
      </p:cViewPr>
      <p:guideLst>
        <p:guide orient="horz" pos="4296"/>
        <p:guide pos="7681"/>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eryl Prescott" userId="9b708ba4-63f6-4ff8-bbe7-850a712ec052" providerId="ADAL" clId="{4CF9539D-7AB5-4F1E-8847-392A6B20845D}"/>
    <pc:docChg chg="custSel modSld">
      <pc:chgData name="Cheryl Prescott" userId="9b708ba4-63f6-4ff8-bbe7-850a712ec052" providerId="ADAL" clId="{4CF9539D-7AB5-4F1E-8847-392A6B20845D}" dt="2021-10-20T14:54:05.221" v="96" actId="1592"/>
      <pc:docMkLst>
        <pc:docMk/>
      </pc:docMkLst>
      <pc:sldChg chg="delCm">
        <pc:chgData name="Cheryl Prescott" userId="9b708ba4-63f6-4ff8-bbe7-850a712ec052" providerId="ADAL" clId="{4CF9539D-7AB5-4F1E-8847-392A6B20845D}" dt="2021-10-20T14:47:52.788" v="35" actId="1592"/>
        <pc:sldMkLst>
          <pc:docMk/>
          <pc:sldMk cId="2909879469" sldId="309"/>
        </pc:sldMkLst>
      </pc:sldChg>
      <pc:sldChg chg="modSp mod delCm">
        <pc:chgData name="Cheryl Prescott" userId="9b708ba4-63f6-4ff8-bbe7-850a712ec052" providerId="ADAL" clId="{4CF9539D-7AB5-4F1E-8847-392A6B20845D}" dt="2021-10-20T14:39:24.102" v="6" actId="1592"/>
        <pc:sldMkLst>
          <pc:docMk/>
          <pc:sldMk cId="1354105764" sldId="312"/>
        </pc:sldMkLst>
        <pc:spChg chg="mod">
          <ac:chgData name="Cheryl Prescott" userId="9b708ba4-63f6-4ff8-bbe7-850a712ec052" providerId="ADAL" clId="{4CF9539D-7AB5-4F1E-8847-392A6B20845D}" dt="2021-10-20T14:39:19.352" v="5" actId="20577"/>
          <ac:spMkLst>
            <pc:docMk/>
            <pc:sldMk cId="1354105764" sldId="312"/>
            <ac:spMk id="3" creationId="{24BD33ED-47C2-1946-96CF-6B9B82EDD603}"/>
          </ac:spMkLst>
        </pc:spChg>
      </pc:sldChg>
      <pc:sldChg chg="addSp modSp">
        <pc:chgData name="Cheryl Prescott" userId="9b708ba4-63f6-4ff8-bbe7-850a712ec052" providerId="ADAL" clId="{4CF9539D-7AB5-4F1E-8847-392A6B20845D}" dt="2021-10-20T14:46:23.065" v="32"/>
        <pc:sldMkLst>
          <pc:docMk/>
          <pc:sldMk cId="2505196874" sldId="320"/>
        </pc:sldMkLst>
        <pc:spChg chg="add mod">
          <ac:chgData name="Cheryl Prescott" userId="9b708ba4-63f6-4ff8-bbe7-850a712ec052" providerId="ADAL" clId="{4CF9539D-7AB5-4F1E-8847-392A6B20845D}" dt="2021-10-20T14:46:23.065" v="32"/>
          <ac:spMkLst>
            <pc:docMk/>
            <pc:sldMk cId="2505196874" sldId="320"/>
            <ac:spMk id="21" creationId="{89EB4A91-34A1-46AA-BD9E-66E08296C9BD}"/>
          </ac:spMkLst>
        </pc:spChg>
      </pc:sldChg>
      <pc:sldChg chg="delCm">
        <pc:chgData name="Cheryl Prescott" userId="9b708ba4-63f6-4ff8-bbe7-850a712ec052" providerId="ADAL" clId="{4CF9539D-7AB5-4F1E-8847-392A6B20845D}" dt="2021-10-20T14:49:33.760" v="37" actId="1592"/>
        <pc:sldMkLst>
          <pc:docMk/>
          <pc:sldMk cId="2849328826" sldId="322"/>
        </pc:sldMkLst>
      </pc:sldChg>
      <pc:sldChg chg="addSp modSp mod">
        <pc:chgData name="Cheryl Prescott" userId="9b708ba4-63f6-4ff8-bbe7-850a712ec052" providerId="ADAL" clId="{4CF9539D-7AB5-4F1E-8847-392A6B20845D}" dt="2021-10-20T14:47:06.714" v="34" actId="207"/>
        <pc:sldMkLst>
          <pc:docMk/>
          <pc:sldMk cId="3929014554" sldId="339"/>
        </pc:sldMkLst>
        <pc:spChg chg="add mod">
          <ac:chgData name="Cheryl Prescott" userId="9b708ba4-63f6-4ff8-bbe7-850a712ec052" providerId="ADAL" clId="{4CF9539D-7AB5-4F1E-8847-392A6B20845D}" dt="2021-10-20T14:47:06.714" v="34" actId="207"/>
          <ac:spMkLst>
            <pc:docMk/>
            <pc:sldMk cId="3929014554" sldId="339"/>
            <ac:spMk id="24" creationId="{4F437066-5781-43DD-A1AF-3A3411F99E93}"/>
          </ac:spMkLst>
        </pc:spChg>
      </pc:sldChg>
      <pc:sldChg chg="modSp mod delCm">
        <pc:chgData name="Cheryl Prescott" userId="9b708ba4-63f6-4ff8-bbe7-850a712ec052" providerId="ADAL" clId="{4CF9539D-7AB5-4F1E-8847-392A6B20845D}" dt="2021-10-20T14:39:42.666" v="13" actId="1592"/>
        <pc:sldMkLst>
          <pc:docMk/>
          <pc:sldMk cId="4117818067" sldId="341"/>
        </pc:sldMkLst>
        <pc:spChg chg="mod">
          <ac:chgData name="Cheryl Prescott" userId="9b708ba4-63f6-4ff8-bbe7-850a712ec052" providerId="ADAL" clId="{4CF9539D-7AB5-4F1E-8847-392A6B20845D}" dt="2021-10-20T14:39:36.264" v="12" actId="20577"/>
          <ac:spMkLst>
            <pc:docMk/>
            <pc:sldMk cId="4117818067" sldId="341"/>
            <ac:spMk id="3" creationId="{DD4EC9AE-1496-9B4E-9222-AC4007707F5C}"/>
          </ac:spMkLst>
        </pc:spChg>
      </pc:sldChg>
      <pc:sldChg chg="modSp mod delCm">
        <pc:chgData name="Cheryl Prescott" userId="9b708ba4-63f6-4ff8-bbe7-850a712ec052" providerId="ADAL" clId="{4CF9539D-7AB5-4F1E-8847-392A6B20845D}" dt="2021-10-20T14:40:52.015" v="19" actId="1592"/>
        <pc:sldMkLst>
          <pc:docMk/>
          <pc:sldMk cId="3810414648" sldId="343"/>
        </pc:sldMkLst>
        <pc:spChg chg="mod">
          <ac:chgData name="Cheryl Prescott" userId="9b708ba4-63f6-4ff8-bbe7-850a712ec052" providerId="ADAL" clId="{4CF9539D-7AB5-4F1E-8847-392A6B20845D}" dt="2021-10-20T14:40:25.211" v="18" actId="20577"/>
          <ac:spMkLst>
            <pc:docMk/>
            <pc:sldMk cId="3810414648" sldId="343"/>
            <ac:spMk id="3" creationId="{DD4EC9AE-1496-9B4E-9222-AC4007707F5C}"/>
          </ac:spMkLst>
        </pc:spChg>
      </pc:sldChg>
      <pc:sldChg chg="modSp mod delCm">
        <pc:chgData name="Cheryl Prescott" userId="9b708ba4-63f6-4ff8-bbe7-850a712ec052" providerId="ADAL" clId="{4CF9539D-7AB5-4F1E-8847-392A6B20845D}" dt="2021-10-20T14:41:53.648" v="29" actId="1592"/>
        <pc:sldMkLst>
          <pc:docMk/>
          <pc:sldMk cId="2033509186" sldId="344"/>
        </pc:sldMkLst>
        <pc:spChg chg="mod">
          <ac:chgData name="Cheryl Prescott" userId="9b708ba4-63f6-4ff8-bbe7-850a712ec052" providerId="ADAL" clId="{4CF9539D-7AB5-4F1E-8847-392A6B20845D}" dt="2021-10-20T14:41:21.013" v="28" actId="6549"/>
          <ac:spMkLst>
            <pc:docMk/>
            <pc:sldMk cId="2033509186" sldId="344"/>
            <ac:spMk id="3" creationId="{DD4EC9AE-1496-9B4E-9222-AC4007707F5C}"/>
          </ac:spMkLst>
        </pc:spChg>
      </pc:sldChg>
      <pc:sldChg chg="addSp modSp">
        <pc:chgData name="Cheryl Prescott" userId="9b708ba4-63f6-4ff8-bbe7-850a712ec052" providerId="ADAL" clId="{4CF9539D-7AB5-4F1E-8847-392A6B20845D}" dt="2021-10-20T14:46:21.678" v="31"/>
        <pc:sldMkLst>
          <pc:docMk/>
          <pc:sldMk cId="4180726708" sldId="347"/>
        </pc:sldMkLst>
        <pc:spChg chg="add mod">
          <ac:chgData name="Cheryl Prescott" userId="9b708ba4-63f6-4ff8-bbe7-850a712ec052" providerId="ADAL" clId="{4CF9539D-7AB5-4F1E-8847-392A6B20845D}" dt="2021-10-20T14:46:21.678" v="31"/>
          <ac:spMkLst>
            <pc:docMk/>
            <pc:sldMk cId="4180726708" sldId="347"/>
            <ac:spMk id="19" creationId="{EF4CD52B-73B7-4E8A-B516-6C53C79BE5C9}"/>
          </ac:spMkLst>
        </pc:spChg>
      </pc:sldChg>
      <pc:sldChg chg="addSp modSp">
        <pc:chgData name="Cheryl Prescott" userId="9b708ba4-63f6-4ff8-bbe7-850a712ec052" providerId="ADAL" clId="{4CF9539D-7AB5-4F1E-8847-392A6B20845D}" dt="2021-10-20T14:46:19.143" v="30"/>
        <pc:sldMkLst>
          <pc:docMk/>
          <pc:sldMk cId="2435101936" sldId="348"/>
        </pc:sldMkLst>
        <pc:spChg chg="add mod">
          <ac:chgData name="Cheryl Prescott" userId="9b708ba4-63f6-4ff8-bbe7-850a712ec052" providerId="ADAL" clId="{4CF9539D-7AB5-4F1E-8847-392A6B20845D}" dt="2021-10-20T14:46:19.143" v="30"/>
          <ac:spMkLst>
            <pc:docMk/>
            <pc:sldMk cId="2435101936" sldId="348"/>
            <ac:spMk id="8" creationId="{17C80EF0-6876-4A5D-BAB9-EEAE933AF9FD}"/>
          </ac:spMkLst>
        </pc:spChg>
      </pc:sldChg>
      <pc:sldChg chg="addSp modSp mod delCm">
        <pc:chgData name="Cheryl Prescott" userId="9b708ba4-63f6-4ff8-bbe7-850a712ec052" providerId="ADAL" clId="{4CF9539D-7AB5-4F1E-8847-392A6B20845D}" dt="2021-10-20T14:54:05.221" v="96" actId="1592"/>
        <pc:sldMkLst>
          <pc:docMk/>
          <pc:sldMk cId="2208265820" sldId="350"/>
        </pc:sldMkLst>
        <pc:spChg chg="mod">
          <ac:chgData name="Cheryl Prescott" userId="9b708ba4-63f6-4ff8-bbe7-850a712ec052" providerId="ADAL" clId="{4CF9539D-7AB5-4F1E-8847-392A6B20845D}" dt="2021-10-20T14:53:47.464" v="95" actId="6549"/>
          <ac:spMkLst>
            <pc:docMk/>
            <pc:sldMk cId="2208265820" sldId="350"/>
            <ac:spMk id="10" creationId="{A63AAB58-0CF0-1C46-AF04-E85DC92B8FBC}"/>
          </ac:spMkLst>
        </pc:spChg>
        <pc:spChg chg="add mod">
          <ac:chgData name="Cheryl Prescott" userId="9b708ba4-63f6-4ff8-bbe7-850a712ec052" providerId="ADAL" clId="{4CF9539D-7AB5-4F1E-8847-392A6B20845D}" dt="2021-10-20T14:49:17.685" v="36"/>
          <ac:spMkLst>
            <pc:docMk/>
            <pc:sldMk cId="2208265820" sldId="350"/>
            <ac:spMk id="11" creationId="{3259F346-273B-4681-B02D-D0C27E17B391}"/>
          </ac:spMkLst>
        </pc:spChg>
      </pc:sldChg>
    </pc:docChg>
  </pc:docChgLst>
  <pc:docChgLst>
    <pc:chgData name="Cheryl Prescott" userId="9b708ba4-63f6-4ff8-bbe7-850a712ec052" providerId="ADAL" clId="{EA961569-F94E-4C9C-9271-78ED5F6A7051}"/>
    <pc:docChg chg="modSld">
      <pc:chgData name="Cheryl Prescott" userId="9b708ba4-63f6-4ff8-bbe7-850a712ec052" providerId="ADAL" clId="{EA961569-F94E-4C9C-9271-78ED5F6A7051}" dt="2021-10-26T19:30:26.557" v="0" actId="1076"/>
      <pc:docMkLst>
        <pc:docMk/>
      </pc:docMkLst>
      <pc:sldChg chg="modSp mod">
        <pc:chgData name="Cheryl Prescott" userId="9b708ba4-63f6-4ff8-bbe7-850a712ec052" providerId="ADAL" clId="{EA961569-F94E-4C9C-9271-78ED5F6A7051}" dt="2021-10-26T19:30:26.557" v="0" actId="1076"/>
        <pc:sldMkLst>
          <pc:docMk/>
          <pc:sldMk cId="2208265820" sldId="350"/>
        </pc:sldMkLst>
        <pc:picChg chg="mod">
          <ac:chgData name="Cheryl Prescott" userId="9b708ba4-63f6-4ff8-bbe7-850a712ec052" providerId="ADAL" clId="{EA961569-F94E-4C9C-9271-78ED5F6A7051}" dt="2021-10-26T19:30:26.557" v="0" actId="1076"/>
          <ac:picMkLst>
            <pc:docMk/>
            <pc:sldMk cId="2208265820" sldId="350"/>
            <ac:picMk id="5" creationId="{E84E714C-1DBD-FC47-B4CC-9A2F3CB35A66}"/>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34259A-34C1-F945-BF16-098C1D7D1AC0}" type="datetimeFigureOut">
              <a:rPr lang="en-US" smtClean="0"/>
              <a:t>10/26/2021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6BC348-9881-9044-9F3D-1254D8507E22}" type="slidenum">
              <a:rPr lang="en-US" smtClean="0"/>
              <a:t>‹#›</a:t>
            </a:fld>
            <a:endParaRPr lang="en-US" dirty="0"/>
          </a:p>
        </p:txBody>
      </p:sp>
    </p:spTree>
    <p:extLst>
      <p:ext uri="{BB962C8B-B14F-4D97-AF65-F5344CB8AC3E}">
        <p14:creationId xmlns:p14="http://schemas.microsoft.com/office/powerpoint/2010/main" val="1119373363"/>
      </p:ext>
    </p:extLst>
  </p:cSld>
  <p:clrMap bg1="lt1" tx1="dk1" bg2="lt2" tx2="dk2" accent1="accent1" accent2="accent2" accent3="accent3" accent4="accent4" accent5="accent5" accent6="accent6" hlink="hlink" folHlink="folHlink"/>
  <p:notesStyle>
    <a:lvl1pPr marL="0" algn="l" defTabSz="1828891" rtl="0" eaLnBrk="1" latinLnBrk="0" hangingPunct="1">
      <a:defRPr sz="2400" kern="1200">
        <a:solidFill>
          <a:schemeClr val="tx1"/>
        </a:solidFill>
        <a:latin typeface="+mn-lt"/>
        <a:ea typeface="+mn-ea"/>
        <a:cs typeface="+mn-cs"/>
      </a:defRPr>
    </a:lvl1pPr>
    <a:lvl2pPr marL="914446" algn="l" defTabSz="1828891" rtl="0" eaLnBrk="1" latinLnBrk="0" hangingPunct="1">
      <a:defRPr sz="2400" kern="1200">
        <a:solidFill>
          <a:schemeClr val="tx1"/>
        </a:solidFill>
        <a:latin typeface="+mn-lt"/>
        <a:ea typeface="+mn-ea"/>
        <a:cs typeface="+mn-cs"/>
      </a:defRPr>
    </a:lvl2pPr>
    <a:lvl3pPr marL="1828891" algn="l" defTabSz="1828891" rtl="0" eaLnBrk="1" latinLnBrk="0" hangingPunct="1">
      <a:defRPr sz="2400" kern="1200">
        <a:solidFill>
          <a:schemeClr val="tx1"/>
        </a:solidFill>
        <a:latin typeface="+mn-lt"/>
        <a:ea typeface="+mn-ea"/>
        <a:cs typeface="+mn-cs"/>
      </a:defRPr>
    </a:lvl3pPr>
    <a:lvl4pPr marL="2743337" algn="l" defTabSz="1828891" rtl="0" eaLnBrk="1" latinLnBrk="0" hangingPunct="1">
      <a:defRPr sz="2400" kern="1200">
        <a:solidFill>
          <a:schemeClr val="tx1"/>
        </a:solidFill>
        <a:latin typeface="+mn-lt"/>
        <a:ea typeface="+mn-ea"/>
        <a:cs typeface="+mn-cs"/>
      </a:defRPr>
    </a:lvl4pPr>
    <a:lvl5pPr marL="3657783" algn="l" defTabSz="1828891" rtl="0" eaLnBrk="1" latinLnBrk="0" hangingPunct="1">
      <a:defRPr sz="2400" kern="1200">
        <a:solidFill>
          <a:schemeClr val="tx1"/>
        </a:solidFill>
        <a:latin typeface="+mn-lt"/>
        <a:ea typeface="+mn-ea"/>
        <a:cs typeface="+mn-cs"/>
      </a:defRPr>
    </a:lvl5pPr>
    <a:lvl6pPr marL="4572229" algn="l" defTabSz="1828891" rtl="0" eaLnBrk="1" latinLnBrk="0" hangingPunct="1">
      <a:defRPr sz="2400" kern="1200">
        <a:solidFill>
          <a:schemeClr val="tx1"/>
        </a:solidFill>
        <a:latin typeface="+mn-lt"/>
        <a:ea typeface="+mn-ea"/>
        <a:cs typeface="+mn-cs"/>
      </a:defRPr>
    </a:lvl6pPr>
    <a:lvl7pPr marL="5486674" algn="l" defTabSz="1828891" rtl="0" eaLnBrk="1" latinLnBrk="0" hangingPunct="1">
      <a:defRPr sz="2400" kern="1200">
        <a:solidFill>
          <a:schemeClr val="tx1"/>
        </a:solidFill>
        <a:latin typeface="+mn-lt"/>
        <a:ea typeface="+mn-ea"/>
        <a:cs typeface="+mn-cs"/>
      </a:defRPr>
    </a:lvl7pPr>
    <a:lvl8pPr marL="6401120" algn="l" defTabSz="1828891" rtl="0" eaLnBrk="1" latinLnBrk="0" hangingPunct="1">
      <a:defRPr sz="2400" kern="1200">
        <a:solidFill>
          <a:schemeClr val="tx1"/>
        </a:solidFill>
        <a:latin typeface="+mn-lt"/>
        <a:ea typeface="+mn-ea"/>
        <a:cs typeface="+mn-cs"/>
      </a:defRPr>
    </a:lvl8pPr>
    <a:lvl9pPr marL="7315566" algn="l" defTabSz="1828891"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6BC348-9881-9044-9F3D-1254D8507E22}" type="slidenum">
              <a:rPr lang="en-US" smtClean="0"/>
              <a:t>4</a:t>
            </a:fld>
            <a:endParaRPr lang="en-US" dirty="0"/>
          </a:p>
        </p:txBody>
      </p:sp>
    </p:spTree>
    <p:extLst>
      <p:ext uri="{BB962C8B-B14F-4D97-AF65-F5344CB8AC3E}">
        <p14:creationId xmlns:p14="http://schemas.microsoft.com/office/powerpoint/2010/main" val="13024937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6BC348-9881-9044-9F3D-1254D8507E22}" type="slidenum">
              <a:rPr lang="en-US" smtClean="0"/>
              <a:t>13</a:t>
            </a:fld>
            <a:endParaRPr lang="en-US" dirty="0"/>
          </a:p>
        </p:txBody>
      </p:sp>
    </p:spTree>
    <p:extLst>
      <p:ext uri="{BB962C8B-B14F-4D97-AF65-F5344CB8AC3E}">
        <p14:creationId xmlns:p14="http://schemas.microsoft.com/office/powerpoint/2010/main" val="36847474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6BC348-9881-9044-9F3D-1254D8507E22}" type="slidenum">
              <a:rPr lang="en-US" smtClean="0"/>
              <a:t>14</a:t>
            </a:fld>
            <a:endParaRPr lang="en-US" dirty="0"/>
          </a:p>
        </p:txBody>
      </p:sp>
    </p:spTree>
    <p:extLst>
      <p:ext uri="{BB962C8B-B14F-4D97-AF65-F5344CB8AC3E}">
        <p14:creationId xmlns:p14="http://schemas.microsoft.com/office/powerpoint/2010/main" val="5878009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6BC348-9881-9044-9F3D-1254D8507E22}" type="slidenum">
              <a:rPr lang="en-US" smtClean="0"/>
              <a:t>19</a:t>
            </a:fld>
            <a:endParaRPr lang="en-US" dirty="0"/>
          </a:p>
        </p:txBody>
      </p:sp>
    </p:spTree>
    <p:extLst>
      <p:ext uri="{BB962C8B-B14F-4D97-AF65-F5344CB8AC3E}">
        <p14:creationId xmlns:p14="http://schemas.microsoft.com/office/powerpoint/2010/main" val="13768729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01-COVER-option1">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D6C45B49-F01D-F948-94DB-F1C8A7D12BC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53"/>
          <a:stretch/>
        </p:blipFill>
        <p:spPr>
          <a:xfrm>
            <a:off x="0" y="0"/>
            <a:ext cx="24541316" cy="13716000"/>
          </a:xfrm>
          <a:prstGeom prst="rect">
            <a:avLst/>
          </a:prstGeom>
        </p:spPr>
      </p:pic>
      <p:pic>
        <p:nvPicPr>
          <p:cNvPr id="17" name="Picture 16">
            <a:extLst>
              <a:ext uri="{FF2B5EF4-FFF2-40B4-BE49-F238E27FC236}">
                <a16:creationId xmlns:a16="http://schemas.microsoft.com/office/drawing/2014/main" id="{117577FF-ADA2-4745-A84A-BE08434C8338}"/>
              </a:ext>
            </a:extLst>
          </p:cNvPr>
          <p:cNvPicPr>
            <a:picLocks noChangeAspect="1"/>
          </p:cNvPicPr>
          <p:nvPr userDrawn="1"/>
        </p:nvPicPr>
        <p:blipFill rotWithShape="1">
          <a:blip r:embed="rId3" cstate="hqprint">
            <a:alphaModFix amt="41000"/>
            <a:extLst>
              <a:ext uri="{28A0092B-C50C-407E-A947-70E740481C1C}">
                <a14:useLocalDpi xmlns:a14="http://schemas.microsoft.com/office/drawing/2010/main"/>
              </a:ext>
            </a:extLst>
          </a:blip>
          <a:srcRect/>
          <a:stretch/>
        </p:blipFill>
        <p:spPr>
          <a:xfrm>
            <a:off x="0" y="6055326"/>
            <a:ext cx="24517350" cy="7660674"/>
          </a:xfrm>
          <a:prstGeom prst="rect">
            <a:avLst/>
          </a:prstGeom>
        </p:spPr>
      </p:pic>
      <p:pic>
        <p:nvPicPr>
          <p:cNvPr id="16" name="Picture 15">
            <a:extLst>
              <a:ext uri="{FF2B5EF4-FFF2-40B4-BE49-F238E27FC236}">
                <a16:creationId xmlns:a16="http://schemas.microsoft.com/office/drawing/2014/main" id="{15017461-9B54-E943-8E3A-40E7C2A369A7}"/>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36085" y="12124944"/>
            <a:ext cx="3518272" cy="1022987"/>
          </a:xfrm>
          <a:prstGeom prst="rect">
            <a:avLst/>
          </a:prstGeom>
        </p:spPr>
      </p:pic>
      <p:sp>
        <p:nvSpPr>
          <p:cNvPr id="22" name="Title 20">
            <a:extLst>
              <a:ext uri="{FF2B5EF4-FFF2-40B4-BE49-F238E27FC236}">
                <a16:creationId xmlns:a16="http://schemas.microsoft.com/office/drawing/2014/main" id="{391F5157-597E-794C-A6E9-6EF68F35E9C7}"/>
              </a:ext>
            </a:extLst>
          </p:cNvPr>
          <p:cNvSpPr>
            <a:spLocks noGrp="1"/>
          </p:cNvSpPr>
          <p:nvPr>
            <p:ph type="title" hasCustomPrompt="1"/>
          </p:nvPr>
        </p:nvSpPr>
        <p:spPr>
          <a:xfrm>
            <a:off x="1154643" y="6715798"/>
            <a:ext cx="17133358" cy="3224213"/>
          </a:xfrm>
        </p:spPr>
        <p:txBody>
          <a:bodyPr>
            <a:noAutofit/>
          </a:bodyPr>
          <a:lstStyle>
            <a:lvl1pPr>
              <a:defRPr sz="12000" b="1" cap="all" baseline="0"/>
            </a:lvl1pPr>
          </a:lstStyle>
          <a:p>
            <a:r>
              <a:rPr lang="en-US" dirty="0"/>
              <a:t>COVER TITLE HERE UP TO TWO LINES</a:t>
            </a:r>
          </a:p>
        </p:txBody>
      </p:sp>
      <p:sp>
        <p:nvSpPr>
          <p:cNvPr id="31" name="Text Placeholder 29">
            <a:extLst>
              <a:ext uri="{FF2B5EF4-FFF2-40B4-BE49-F238E27FC236}">
                <a16:creationId xmlns:a16="http://schemas.microsoft.com/office/drawing/2014/main" id="{4A54B3E1-7B71-694B-BE5B-B0841FD51089}"/>
              </a:ext>
            </a:extLst>
          </p:cNvPr>
          <p:cNvSpPr>
            <a:spLocks noGrp="1"/>
          </p:cNvSpPr>
          <p:nvPr>
            <p:ph type="body" sz="quarter" idx="14" hasCustomPrompt="1"/>
          </p:nvPr>
        </p:nvSpPr>
        <p:spPr>
          <a:xfrm>
            <a:off x="1127161" y="10224858"/>
            <a:ext cx="17160839" cy="917275"/>
          </a:xfrm>
        </p:spPr>
        <p:txBody>
          <a:bodyPr>
            <a:normAutofit/>
          </a:bodyPr>
          <a:lstStyle>
            <a:lvl1pPr marL="0" indent="0">
              <a:buNone/>
              <a:defRPr sz="3800"/>
            </a:lvl1pPr>
          </a:lstStyle>
          <a:p>
            <a:pPr lvl="0"/>
            <a:r>
              <a:rPr lang="en-US" dirty="0"/>
              <a:t>Sub-title Goes Here</a:t>
            </a:r>
          </a:p>
        </p:txBody>
      </p:sp>
      <p:sp>
        <p:nvSpPr>
          <p:cNvPr id="32" name="TextBox 31">
            <a:extLst>
              <a:ext uri="{FF2B5EF4-FFF2-40B4-BE49-F238E27FC236}">
                <a16:creationId xmlns:a16="http://schemas.microsoft.com/office/drawing/2014/main" id="{BA57A040-3B10-9944-AF52-6A51736897D0}"/>
              </a:ext>
            </a:extLst>
          </p:cNvPr>
          <p:cNvSpPr txBox="1"/>
          <p:nvPr userDrawn="1"/>
        </p:nvSpPr>
        <p:spPr>
          <a:xfrm>
            <a:off x="14917783" y="12913613"/>
            <a:ext cx="8111550" cy="461665"/>
          </a:xfrm>
          <a:prstGeom prst="rect">
            <a:avLst/>
          </a:prstGeom>
          <a:noFill/>
        </p:spPr>
        <p:txBody>
          <a:bodyPr wrap="square" rtlCol="0">
            <a:spAutoFit/>
          </a:bodyPr>
          <a:lstStyle/>
          <a:p>
            <a:r>
              <a:rPr lang="en-US" sz="1200" i="1" dirty="0">
                <a:solidFill>
                  <a:schemeClr val="tx1"/>
                </a:solidFill>
                <a:latin typeface="Arial" charset="0"/>
                <a:ea typeface="Arial" charset="0"/>
                <a:cs typeface="Arial" charset="0"/>
              </a:rPr>
              <a:t>© 2021 AT&amp;T Intellectual Property. All rights reserved. FirstNet, and the FirstNet logo are registered trademarks and service marks of the First Responder Network Authority. All other marks are the property of their respective owners. </a:t>
            </a:r>
            <a:endParaRPr lang="en-US" sz="1200" i="1" dirty="0">
              <a:solidFill>
                <a:schemeClr val="bg1"/>
              </a:solidFill>
              <a:latin typeface="Arial" charset="0"/>
              <a:ea typeface="Arial" charset="0"/>
              <a:cs typeface="Arial" charset="0"/>
            </a:endParaRPr>
          </a:p>
        </p:txBody>
      </p:sp>
      <p:sp>
        <p:nvSpPr>
          <p:cNvPr id="5" name="Slide Number Placeholder 4">
            <a:extLst>
              <a:ext uri="{FF2B5EF4-FFF2-40B4-BE49-F238E27FC236}">
                <a16:creationId xmlns:a16="http://schemas.microsoft.com/office/drawing/2014/main" id="{E943BFB0-8ECC-A945-A96D-CB395A40898A}"/>
              </a:ext>
            </a:extLst>
          </p:cNvPr>
          <p:cNvSpPr>
            <a:spLocks noGrp="1"/>
          </p:cNvSpPr>
          <p:nvPr>
            <p:ph type="sldNum" sz="quarter" idx="12"/>
          </p:nvPr>
        </p:nvSpPr>
        <p:spPr>
          <a:xfrm>
            <a:off x="23029333" y="12712700"/>
            <a:ext cx="1051454" cy="730250"/>
          </a:xfrm>
        </p:spPr>
        <p:txBody>
          <a:bodyPr/>
          <a:lstStyle>
            <a:lvl1pPr>
              <a:defRPr sz="1800"/>
            </a:lvl1pPr>
          </a:lstStyle>
          <a:p>
            <a:fld id="{C9E6AD7C-3275-4649-8C0C-8EA43FDBE139}" type="slidenum">
              <a:rPr lang="en-US" smtClean="0"/>
              <a:pPr/>
              <a:t>‹#›</a:t>
            </a:fld>
            <a:endParaRPr lang="en-US" dirty="0"/>
          </a:p>
        </p:txBody>
      </p:sp>
    </p:spTree>
    <p:extLst>
      <p:ext uri="{BB962C8B-B14F-4D97-AF65-F5344CB8AC3E}">
        <p14:creationId xmlns:p14="http://schemas.microsoft.com/office/powerpoint/2010/main" val="4118620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CONTENT-LEFT">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B07470F-C0B4-EF47-9977-C0D4A604F12A}"/>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3493"/>
          <a:stretch/>
        </p:blipFill>
        <p:spPr>
          <a:xfrm>
            <a:off x="-1" y="0"/>
            <a:ext cx="24387176" cy="2249424"/>
          </a:xfrm>
          <a:prstGeom prst="rect">
            <a:avLst/>
          </a:prstGeom>
        </p:spPr>
      </p:pic>
      <p:sp>
        <p:nvSpPr>
          <p:cNvPr id="11" name="Slide Number Placeholder 4">
            <a:extLst>
              <a:ext uri="{FF2B5EF4-FFF2-40B4-BE49-F238E27FC236}">
                <a16:creationId xmlns:a16="http://schemas.microsoft.com/office/drawing/2014/main" id="{A45C4693-8F4F-154B-BF0E-5231D04AAA95}"/>
              </a:ext>
            </a:extLst>
          </p:cNvPr>
          <p:cNvSpPr>
            <a:spLocks noGrp="1"/>
          </p:cNvSpPr>
          <p:nvPr>
            <p:ph type="sldNum" sz="quarter" idx="12"/>
          </p:nvPr>
        </p:nvSpPr>
        <p:spPr>
          <a:xfrm>
            <a:off x="23029333" y="12712700"/>
            <a:ext cx="1051454" cy="730250"/>
          </a:xfrm>
        </p:spPr>
        <p:txBody>
          <a:bodyPr/>
          <a:lstStyle>
            <a:lvl1pPr>
              <a:defRPr sz="1800">
                <a:solidFill>
                  <a:schemeClr val="bg1"/>
                </a:solidFill>
              </a:defRPr>
            </a:lvl1pPr>
          </a:lstStyle>
          <a:p>
            <a:fld id="{C9E6AD7C-3275-4649-8C0C-8EA43FDBE139}" type="slidenum">
              <a:rPr lang="en-US" smtClean="0"/>
              <a:pPr/>
              <a:t>‹#›</a:t>
            </a:fld>
            <a:endParaRPr lang="en-US" dirty="0"/>
          </a:p>
        </p:txBody>
      </p:sp>
      <p:sp>
        <p:nvSpPr>
          <p:cNvPr id="12" name="Title 27">
            <a:extLst>
              <a:ext uri="{FF2B5EF4-FFF2-40B4-BE49-F238E27FC236}">
                <a16:creationId xmlns:a16="http://schemas.microsoft.com/office/drawing/2014/main" id="{85ABEE60-C9EB-1141-9C13-C24989371008}"/>
              </a:ext>
            </a:extLst>
          </p:cNvPr>
          <p:cNvSpPr>
            <a:spLocks noGrp="1"/>
          </p:cNvSpPr>
          <p:nvPr>
            <p:ph type="title" hasCustomPrompt="1"/>
          </p:nvPr>
        </p:nvSpPr>
        <p:spPr>
          <a:xfrm>
            <a:off x="786384" y="370813"/>
            <a:ext cx="17373600" cy="746787"/>
          </a:xfrm>
        </p:spPr>
        <p:txBody>
          <a:bodyPr anchor="t" anchorCtr="0">
            <a:normAutofit/>
          </a:bodyPr>
          <a:lstStyle>
            <a:lvl1pPr>
              <a:defRPr sz="4000" b="1" cap="all" baseline="0">
                <a:solidFill>
                  <a:schemeClr val="tx1"/>
                </a:solidFill>
              </a:defRPr>
            </a:lvl1pPr>
          </a:lstStyle>
          <a:p>
            <a:r>
              <a:rPr lang="en-US" dirty="0"/>
              <a:t>OPTIONAL Title goes here</a:t>
            </a:r>
          </a:p>
        </p:txBody>
      </p:sp>
      <p:sp>
        <p:nvSpPr>
          <p:cNvPr id="16" name="Text Placeholder 13">
            <a:extLst>
              <a:ext uri="{FF2B5EF4-FFF2-40B4-BE49-F238E27FC236}">
                <a16:creationId xmlns:a16="http://schemas.microsoft.com/office/drawing/2014/main" id="{6040D8CA-EB3C-1C43-9C30-ABB4784B0706}"/>
              </a:ext>
            </a:extLst>
          </p:cNvPr>
          <p:cNvSpPr>
            <a:spLocks noGrp="1"/>
          </p:cNvSpPr>
          <p:nvPr>
            <p:ph type="body" sz="quarter" idx="13" hasCustomPrompt="1"/>
          </p:nvPr>
        </p:nvSpPr>
        <p:spPr>
          <a:xfrm>
            <a:off x="1530876" y="2334094"/>
            <a:ext cx="15893520" cy="10828401"/>
          </a:xfrm>
        </p:spPr>
        <p:txBody>
          <a:bodyPr/>
          <a:lstStyle>
            <a:lvl1pPr marL="571500" indent="-571500">
              <a:buFont typeface="Arial" panose="020B0604020202020204" pitchFamily="34" charset="0"/>
              <a:buChar char="•"/>
              <a:defRPr>
                <a:solidFill>
                  <a:schemeClr val="bg1"/>
                </a:solidFill>
              </a:defRPr>
            </a:lvl1pPr>
            <a:lvl2pPr marL="914400" indent="-457200">
              <a:buFont typeface=".AppleSystemUIFont"/>
              <a:buChar char="-"/>
              <a:defRPr sz="2400">
                <a:solidFill>
                  <a:schemeClr val="bg1"/>
                </a:solidFill>
              </a:defRPr>
            </a:lvl2pPr>
          </a:lstStyle>
          <a:p>
            <a:r>
              <a:rPr lang="en-US" sz="3600" b="1" dirty="0">
                <a:latin typeface="Arial" charset="0"/>
                <a:ea typeface="Arial" charset="0"/>
                <a:cs typeface="Arial" charset="0"/>
              </a:rPr>
              <a:t>Bullet Point – Arial Bold 36pt</a:t>
            </a:r>
          </a:p>
          <a:p>
            <a:pPr lvl="1">
              <a:lnSpc>
                <a:spcPct val="150000"/>
              </a:lnSpc>
            </a:pPr>
            <a:r>
              <a:rPr lang="en-US" sz="2800" dirty="0">
                <a:latin typeface="Arial" charset="0"/>
                <a:ea typeface="Arial" charset="0"/>
                <a:cs typeface="Arial" charset="0"/>
              </a:rPr>
              <a:t>Additional sub-bullets Arial 28pt</a:t>
            </a:r>
          </a:p>
          <a:p>
            <a:pPr lvl="1">
              <a:lnSpc>
                <a:spcPct val="150000"/>
              </a:lnSpc>
            </a:pPr>
            <a:r>
              <a:rPr lang="en-US" sz="2800" dirty="0">
                <a:latin typeface="Arial" charset="0"/>
                <a:ea typeface="Arial" charset="0"/>
                <a:cs typeface="Arial" charset="0"/>
              </a:rPr>
              <a:t>Additional sub-bullets Arial 28pt</a:t>
            </a:r>
          </a:p>
          <a:p>
            <a:pPr lvl="1">
              <a:lnSpc>
                <a:spcPct val="150000"/>
              </a:lnSpc>
            </a:pPr>
            <a:r>
              <a:rPr lang="en-US" sz="2800" dirty="0">
                <a:latin typeface="Arial" charset="0"/>
                <a:ea typeface="Arial" charset="0"/>
                <a:cs typeface="Arial" charset="0"/>
              </a:rPr>
              <a:t>Additional sub-bullets Arial 28pt</a:t>
            </a:r>
            <a:br>
              <a:rPr lang="en-US" sz="2800" dirty="0">
                <a:latin typeface="Arial" charset="0"/>
                <a:ea typeface="Arial" charset="0"/>
                <a:cs typeface="Arial" charset="0"/>
              </a:rPr>
            </a:br>
            <a:endParaRPr lang="en-US" sz="2800" dirty="0">
              <a:latin typeface="Arial" charset="0"/>
              <a:ea typeface="Arial" charset="0"/>
              <a:cs typeface="Arial" charset="0"/>
            </a:endParaRPr>
          </a:p>
          <a:p>
            <a:r>
              <a:rPr lang="en-US" sz="3600" b="1" dirty="0">
                <a:latin typeface="Arial" charset="0"/>
                <a:ea typeface="Arial" charset="0"/>
                <a:cs typeface="Arial" charset="0"/>
              </a:rPr>
              <a:t>Bullet Point – Arial Bold 36pt</a:t>
            </a:r>
          </a:p>
          <a:p>
            <a:pPr lvl="1">
              <a:lnSpc>
                <a:spcPct val="150000"/>
              </a:lnSpc>
            </a:pPr>
            <a:r>
              <a:rPr lang="en-US" sz="2800" dirty="0">
                <a:latin typeface="Arial" charset="0"/>
                <a:ea typeface="Arial" charset="0"/>
                <a:cs typeface="Arial" charset="0"/>
              </a:rPr>
              <a:t>Additional sub-bullets Arial 28pt</a:t>
            </a:r>
          </a:p>
          <a:p>
            <a:pPr lvl="1">
              <a:lnSpc>
                <a:spcPct val="150000"/>
              </a:lnSpc>
            </a:pPr>
            <a:r>
              <a:rPr lang="en-US" sz="2800" dirty="0">
                <a:latin typeface="Arial" charset="0"/>
                <a:ea typeface="Arial" charset="0"/>
                <a:cs typeface="Arial" charset="0"/>
              </a:rPr>
              <a:t>Additional sub-bullets Arial 28pt</a:t>
            </a:r>
          </a:p>
          <a:p>
            <a:pPr lvl="1">
              <a:lnSpc>
                <a:spcPct val="150000"/>
              </a:lnSpc>
            </a:pPr>
            <a:r>
              <a:rPr lang="en-US" sz="2800" dirty="0">
                <a:latin typeface="Arial" charset="0"/>
                <a:ea typeface="Arial" charset="0"/>
                <a:cs typeface="Arial" charset="0"/>
              </a:rPr>
              <a:t>Additional sub-bullets Arial 28pt</a:t>
            </a:r>
            <a:br>
              <a:rPr lang="en-US" sz="2800" dirty="0">
                <a:latin typeface="Arial" charset="0"/>
                <a:ea typeface="Arial" charset="0"/>
                <a:cs typeface="Arial" charset="0"/>
              </a:rPr>
            </a:br>
            <a:endParaRPr lang="en-US" sz="2800" dirty="0">
              <a:latin typeface="Arial" charset="0"/>
              <a:ea typeface="Arial" charset="0"/>
              <a:cs typeface="Arial" charset="0"/>
            </a:endParaRPr>
          </a:p>
          <a:p>
            <a:r>
              <a:rPr lang="en-US" sz="3600" b="1" dirty="0">
                <a:latin typeface="Arial" charset="0"/>
                <a:ea typeface="Arial" charset="0"/>
                <a:cs typeface="Arial" charset="0"/>
              </a:rPr>
              <a:t>Bullet Point – Arial Bold 36pt</a:t>
            </a:r>
          </a:p>
          <a:p>
            <a:pPr lvl="1">
              <a:lnSpc>
                <a:spcPct val="150000"/>
              </a:lnSpc>
            </a:pPr>
            <a:r>
              <a:rPr lang="en-US" sz="2800" dirty="0">
                <a:latin typeface="Arial" charset="0"/>
                <a:ea typeface="Arial" charset="0"/>
                <a:cs typeface="Arial" charset="0"/>
              </a:rPr>
              <a:t>Additional sub-bullets Arial 28pt</a:t>
            </a:r>
          </a:p>
          <a:p>
            <a:pPr lvl="1">
              <a:lnSpc>
                <a:spcPct val="150000"/>
              </a:lnSpc>
            </a:pPr>
            <a:r>
              <a:rPr lang="en-US" sz="2800" dirty="0">
                <a:latin typeface="Arial" charset="0"/>
                <a:ea typeface="Arial" charset="0"/>
                <a:cs typeface="Arial" charset="0"/>
              </a:rPr>
              <a:t>Additional sub-bullets Arial 28pt</a:t>
            </a:r>
          </a:p>
          <a:p>
            <a:pPr lvl="1">
              <a:lnSpc>
                <a:spcPct val="150000"/>
              </a:lnSpc>
            </a:pPr>
            <a:r>
              <a:rPr lang="en-US" sz="2800" dirty="0">
                <a:latin typeface="Arial" charset="0"/>
                <a:ea typeface="Arial" charset="0"/>
                <a:cs typeface="Arial" charset="0"/>
              </a:rPr>
              <a:t>Additional sub-bullets Arial 28pt</a:t>
            </a:r>
            <a:endParaRPr lang="en-US" dirty="0">
              <a:latin typeface="Arial" charset="0"/>
              <a:ea typeface="Arial" charset="0"/>
              <a:cs typeface="Arial" charset="0"/>
            </a:endParaRPr>
          </a:p>
        </p:txBody>
      </p:sp>
    </p:spTree>
    <p:extLst>
      <p:ext uri="{BB962C8B-B14F-4D97-AF65-F5344CB8AC3E}">
        <p14:creationId xmlns:p14="http://schemas.microsoft.com/office/powerpoint/2010/main" val="3203368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CONTENT-PHOTO-LEFT">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F0A849E-B8FF-D646-AC1F-356F1335002F}"/>
              </a:ext>
            </a:extLst>
          </p:cNvPr>
          <p:cNvPicPr>
            <a:picLocks noChangeAspect="1"/>
          </p:cNvPicPr>
          <p:nvPr userDrawn="1"/>
        </p:nvPicPr>
        <p:blipFill rotWithShape="1">
          <a:blip r:embed="rId2" cstate="email">
            <a:alphaModFix/>
            <a:extLst>
              <a:ext uri="{28A0092B-C50C-407E-A947-70E740481C1C}">
                <a14:useLocalDpi xmlns:a14="http://schemas.microsoft.com/office/drawing/2010/main"/>
              </a:ext>
            </a:extLst>
          </a:blip>
          <a:srcRect t="-82"/>
          <a:stretch/>
        </p:blipFill>
        <p:spPr>
          <a:xfrm>
            <a:off x="-1" y="1343025"/>
            <a:ext cx="8239739" cy="12372975"/>
          </a:xfrm>
          <a:prstGeom prst="rect">
            <a:avLst/>
          </a:prstGeom>
        </p:spPr>
      </p:pic>
      <p:pic>
        <p:nvPicPr>
          <p:cNvPr id="6" name="Picture 5">
            <a:extLst>
              <a:ext uri="{FF2B5EF4-FFF2-40B4-BE49-F238E27FC236}">
                <a16:creationId xmlns:a16="http://schemas.microsoft.com/office/drawing/2014/main" id="{49BF6507-16D4-0044-96BC-36362B8C7862}"/>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493"/>
          <a:stretch/>
        </p:blipFill>
        <p:spPr>
          <a:xfrm>
            <a:off x="-1" y="0"/>
            <a:ext cx="24387176" cy="2249424"/>
          </a:xfrm>
          <a:prstGeom prst="rect">
            <a:avLst/>
          </a:prstGeom>
        </p:spPr>
      </p:pic>
      <p:sp>
        <p:nvSpPr>
          <p:cNvPr id="7" name="Slide Number Placeholder 4">
            <a:extLst>
              <a:ext uri="{FF2B5EF4-FFF2-40B4-BE49-F238E27FC236}">
                <a16:creationId xmlns:a16="http://schemas.microsoft.com/office/drawing/2014/main" id="{06288D97-DBE8-5842-AFE7-94ECB6894CE2}"/>
              </a:ext>
            </a:extLst>
          </p:cNvPr>
          <p:cNvSpPr>
            <a:spLocks noGrp="1"/>
          </p:cNvSpPr>
          <p:nvPr>
            <p:ph type="sldNum" sz="quarter" idx="12"/>
          </p:nvPr>
        </p:nvSpPr>
        <p:spPr>
          <a:xfrm>
            <a:off x="23029333" y="12712700"/>
            <a:ext cx="1051454" cy="730250"/>
          </a:xfrm>
        </p:spPr>
        <p:txBody>
          <a:bodyPr/>
          <a:lstStyle>
            <a:lvl1pPr>
              <a:defRPr sz="1800">
                <a:solidFill>
                  <a:schemeClr val="bg1"/>
                </a:solidFill>
              </a:defRPr>
            </a:lvl1pPr>
          </a:lstStyle>
          <a:p>
            <a:fld id="{C9E6AD7C-3275-4649-8C0C-8EA43FDBE139}" type="slidenum">
              <a:rPr lang="en-US" smtClean="0"/>
              <a:pPr/>
              <a:t>‹#›</a:t>
            </a:fld>
            <a:endParaRPr lang="en-US" dirty="0"/>
          </a:p>
        </p:txBody>
      </p:sp>
      <p:sp>
        <p:nvSpPr>
          <p:cNvPr id="8" name="Title 27">
            <a:extLst>
              <a:ext uri="{FF2B5EF4-FFF2-40B4-BE49-F238E27FC236}">
                <a16:creationId xmlns:a16="http://schemas.microsoft.com/office/drawing/2014/main" id="{D13BD55A-BECD-6049-8EAE-03CF06A901D5}"/>
              </a:ext>
            </a:extLst>
          </p:cNvPr>
          <p:cNvSpPr>
            <a:spLocks noGrp="1"/>
          </p:cNvSpPr>
          <p:nvPr>
            <p:ph type="title" hasCustomPrompt="1"/>
          </p:nvPr>
        </p:nvSpPr>
        <p:spPr>
          <a:xfrm>
            <a:off x="786384" y="370813"/>
            <a:ext cx="17373600" cy="746787"/>
          </a:xfrm>
        </p:spPr>
        <p:txBody>
          <a:bodyPr anchor="t" anchorCtr="0">
            <a:normAutofit/>
          </a:bodyPr>
          <a:lstStyle>
            <a:lvl1pPr>
              <a:defRPr sz="4000" b="1" cap="all" baseline="0">
                <a:solidFill>
                  <a:schemeClr val="tx1"/>
                </a:solidFill>
              </a:defRPr>
            </a:lvl1pPr>
          </a:lstStyle>
          <a:p>
            <a:r>
              <a:rPr lang="en-US" dirty="0"/>
              <a:t>OPTIONAL Title goes here</a:t>
            </a:r>
          </a:p>
        </p:txBody>
      </p:sp>
      <p:sp>
        <p:nvSpPr>
          <p:cNvPr id="9" name="Text Placeholder 13">
            <a:extLst>
              <a:ext uri="{FF2B5EF4-FFF2-40B4-BE49-F238E27FC236}">
                <a16:creationId xmlns:a16="http://schemas.microsoft.com/office/drawing/2014/main" id="{A519A413-18CA-C94B-B14F-D73619745D82}"/>
              </a:ext>
            </a:extLst>
          </p:cNvPr>
          <p:cNvSpPr>
            <a:spLocks noGrp="1"/>
          </p:cNvSpPr>
          <p:nvPr>
            <p:ph type="body" sz="quarter" idx="13" hasCustomPrompt="1"/>
          </p:nvPr>
        </p:nvSpPr>
        <p:spPr>
          <a:xfrm>
            <a:off x="8822267" y="2334094"/>
            <a:ext cx="13851466" cy="10828401"/>
          </a:xfrm>
        </p:spPr>
        <p:txBody>
          <a:bodyPr/>
          <a:lstStyle>
            <a:lvl1pPr marL="571500" indent="-571500">
              <a:buFont typeface="Arial" panose="020B0604020202020204" pitchFamily="34" charset="0"/>
              <a:buChar char="•"/>
              <a:defRPr>
                <a:solidFill>
                  <a:schemeClr val="bg1"/>
                </a:solidFill>
              </a:defRPr>
            </a:lvl1pPr>
            <a:lvl2pPr marL="914400" indent="-457200">
              <a:buFont typeface=".AppleSystemUIFont"/>
              <a:buChar char="-"/>
              <a:defRPr sz="2400">
                <a:solidFill>
                  <a:schemeClr val="bg1"/>
                </a:solidFill>
              </a:defRPr>
            </a:lvl2pPr>
          </a:lstStyle>
          <a:p>
            <a:r>
              <a:rPr lang="en-US" sz="3600" b="1" dirty="0">
                <a:latin typeface="Arial" charset="0"/>
                <a:ea typeface="Arial" charset="0"/>
                <a:cs typeface="Arial" charset="0"/>
              </a:rPr>
              <a:t>Bullet Point – Arial Bold 36pt</a:t>
            </a:r>
          </a:p>
          <a:p>
            <a:pPr lvl="1">
              <a:lnSpc>
                <a:spcPct val="150000"/>
              </a:lnSpc>
            </a:pPr>
            <a:r>
              <a:rPr lang="en-US" sz="2800" dirty="0">
                <a:latin typeface="Arial" charset="0"/>
                <a:ea typeface="Arial" charset="0"/>
                <a:cs typeface="Arial" charset="0"/>
              </a:rPr>
              <a:t>Additional sub-bullets Arial 28pt</a:t>
            </a:r>
          </a:p>
          <a:p>
            <a:pPr lvl="1">
              <a:lnSpc>
                <a:spcPct val="150000"/>
              </a:lnSpc>
            </a:pPr>
            <a:r>
              <a:rPr lang="en-US" sz="2800" dirty="0">
                <a:latin typeface="Arial" charset="0"/>
                <a:ea typeface="Arial" charset="0"/>
                <a:cs typeface="Arial" charset="0"/>
              </a:rPr>
              <a:t>Additional sub-bullets Arial 28pt</a:t>
            </a:r>
          </a:p>
          <a:p>
            <a:pPr lvl="1">
              <a:lnSpc>
                <a:spcPct val="150000"/>
              </a:lnSpc>
            </a:pPr>
            <a:r>
              <a:rPr lang="en-US" sz="2800" dirty="0">
                <a:latin typeface="Arial" charset="0"/>
                <a:ea typeface="Arial" charset="0"/>
                <a:cs typeface="Arial" charset="0"/>
              </a:rPr>
              <a:t>Additional sub-bullets Arial 28pt</a:t>
            </a:r>
            <a:br>
              <a:rPr lang="en-US" sz="2800" dirty="0">
                <a:latin typeface="Arial" charset="0"/>
                <a:ea typeface="Arial" charset="0"/>
                <a:cs typeface="Arial" charset="0"/>
              </a:rPr>
            </a:br>
            <a:endParaRPr lang="en-US" sz="2800" dirty="0">
              <a:latin typeface="Arial" charset="0"/>
              <a:ea typeface="Arial" charset="0"/>
              <a:cs typeface="Arial" charset="0"/>
            </a:endParaRPr>
          </a:p>
          <a:p>
            <a:r>
              <a:rPr lang="en-US" sz="3600" b="1" dirty="0">
                <a:latin typeface="Arial" charset="0"/>
                <a:ea typeface="Arial" charset="0"/>
                <a:cs typeface="Arial" charset="0"/>
              </a:rPr>
              <a:t>Bullet Point – Arial Bold 36pt</a:t>
            </a:r>
          </a:p>
          <a:p>
            <a:pPr lvl="1">
              <a:lnSpc>
                <a:spcPct val="150000"/>
              </a:lnSpc>
            </a:pPr>
            <a:r>
              <a:rPr lang="en-US" sz="2800" dirty="0">
                <a:latin typeface="Arial" charset="0"/>
                <a:ea typeface="Arial" charset="0"/>
                <a:cs typeface="Arial" charset="0"/>
              </a:rPr>
              <a:t>Additional sub-bullets Arial 28pt</a:t>
            </a:r>
          </a:p>
          <a:p>
            <a:pPr lvl="1">
              <a:lnSpc>
                <a:spcPct val="150000"/>
              </a:lnSpc>
            </a:pPr>
            <a:r>
              <a:rPr lang="en-US" sz="2800" dirty="0">
                <a:latin typeface="Arial" charset="0"/>
                <a:ea typeface="Arial" charset="0"/>
                <a:cs typeface="Arial" charset="0"/>
              </a:rPr>
              <a:t>Additional sub-bullets Arial 28pt</a:t>
            </a:r>
          </a:p>
          <a:p>
            <a:pPr lvl="1">
              <a:lnSpc>
                <a:spcPct val="150000"/>
              </a:lnSpc>
            </a:pPr>
            <a:r>
              <a:rPr lang="en-US" sz="2800" dirty="0">
                <a:latin typeface="Arial" charset="0"/>
                <a:ea typeface="Arial" charset="0"/>
                <a:cs typeface="Arial" charset="0"/>
              </a:rPr>
              <a:t>Additional sub-bullets Arial 28pt</a:t>
            </a:r>
            <a:br>
              <a:rPr lang="en-US" sz="2800" dirty="0">
                <a:latin typeface="Arial" charset="0"/>
                <a:ea typeface="Arial" charset="0"/>
                <a:cs typeface="Arial" charset="0"/>
              </a:rPr>
            </a:br>
            <a:endParaRPr lang="en-US" sz="2800" dirty="0">
              <a:latin typeface="Arial" charset="0"/>
              <a:ea typeface="Arial" charset="0"/>
              <a:cs typeface="Arial" charset="0"/>
            </a:endParaRPr>
          </a:p>
          <a:p>
            <a:r>
              <a:rPr lang="en-US" sz="3600" b="1" dirty="0">
                <a:latin typeface="Arial" charset="0"/>
                <a:ea typeface="Arial" charset="0"/>
                <a:cs typeface="Arial" charset="0"/>
              </a:rPr>
              <a:t>Bullet Point – Arial Bold 36pt</a:t>
            </a:r>
          </a:p>
          <a:p>
            <a:pPr lvl="1">
              <a:lnSpc>
                <a:spcPct val="150000"/>
              </a:lnSpc>
            </a:pPr>
            <a:r>
              <a:rPr lang="en-US" sz="2800" dirty="0">
                <a:latin typeface="Arial" charset="0"/>
                <a:ea typeface="Arial" charset="0"/>
                <a:cs typeface="Arial" charset="0"/>
              </a:rPr>
              <a:t>Additional sub-bullets Arial 28pt</a:t>
            </a:r>
          </a:p>
          <a:p>
            <a:pPr lvl="1">
              <a:lnSpc>
                <a:spcPct val="150000"/>
              </a:lnSpc>
            </a:pPr>
            <a:r>
              <a:rPr lang="en-US" sz="2800" dirty="0">
                <a:latin typeface="Arial" charset="0"/>
                <a:ea typeface="Arial" charset="0"/>
                <a:cs typeface="Arial" charset="0"/>
              </a:rPr>
              <a:t>Additional sub-bullets Arial 28pt</a:t>
            </a:r>
          </a:p>
          <a:p>
            <a:pPr lvl="1">
              <a:lnSpc>
                <a:spcPct val="150000"/>
              </a:lnSpc>
            </a:pPr>
            <a:r>
              <a:rPr lang="en-US" sz="2800" dirty="0">
                <a:latin typeface="Arial" charset="0"/>
                <a:ea typeface="Arial" charset="0"/>
                <a:cs typeface="Arial" charset="0"/>
              </a:rPr>
              <a:t>Additional sub-bullets Arial 28pt</a:t>
            </a:r>
            <a:endParaRPr lang="en-US" dirty="0">
              <a:latin typeface="Arial" charset="0"/>
              <a:ea typeface="Arial" charset="0"/>
              <a:cs typeface="Arial" charset="0"/>
            </a:endParaRPr>
          </a:p>
        </p:txBody>
      </p:sp>
      <p:sp>
        <p:nvSpPr>
          <p:cNvPr id="12" name="Picture Placeholder 10">
            <a:extLst>
              <a:ext uri="{FF2B5EF4-FFF2-40B4-BE49-F238E27FC236}">
                <a16:creationId xmlns:a16="http://schemas.microsoft.com/office/drawing/2014/main" id="{3053A8B7-942E-4046-B89B-C02DA2C6BE6F}"/>
              </a:ext>
            </a:extLst>
          </p:cNvPr>
          <p:cNvSpPr>
            <a:spLocks noGrp="1"/>
          </p:cNvSpPr>
          <p:nvPr>
            <p:ph type="pic" sz="quarter" idx="14" hasCustomPrompt="1"/>
          </p:nvPr>
        </p:nvSpPr>
        <p:spPr>
          <a:xfrm>
            <a:off x="0" y="1320800"/>
            <a:ext cx="8247063" cy="12395200"/>
          </a:xfrm>
        </p:spPr>
        <p:txBody>
          <a:bodyPr/>
          <a:lstStyle>
            <a:lvl1pPr>
              <a:defRPr>
                <a:solidFill>
                  <a:schemeClr val="bg1"/>
                </a:solidFill>
              </a:defRPr>
            </a:lvl1pPr>
          </a:lstStyle>
          <a:p>
            <a:r>
              <a:rPr lang="en-US" dirty="0"/>
              <a:t>Click icon to place photo</a:t>
            </a:r>
          </a:p>
        </p:txBody>
      </p:sp>
    </p:spTree>
    <p:extLst>
      <p:ext uri="{BB962C8B-B14F-4D97-AF65-F5344CB8AC3E}">
        <p14:creationId xmlns:p14="http://schemas.microsoft.com/office/powerpoint/2010/main" val="41325823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CONTENT-CAPTION-RIGHT">
    <p:bg>
      <p:bgPr>
        <a:solidFill>
          <a:schemeClr val="tx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A64A850-9704-7C47-8F02-DDF80F5CB10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3493"/>
          <a:stretch/>
        </p:blipFill>
        <p:spPr>
          <a:xfrm>
            <a:off x="-1" y="0"/>
            <a:ext cx="24387176" cy="2249424"/>
          </a:xfrm>
          <a:prstGeom prst="rect">
            <a:avLst/>
          </a:prstGeom>
        </p:spPr>
      </p:pic>
      <p:sp>
        <p:nvSpPr>
          <p:cNvPr id="9" name="Slide Number Placeholder 4">
            <a:extLst>
              <a:ext uri="{FF2B5EF4-FFF2-40B4-BE49-F238E27FC236}">
                <a16:creationId xmlns:a16="http://schemas.microsoft.com/office/drawing/2014/main" id="{695930E6-C677-9348-AA71-C5D43624FE0D}"/>
              </a:ext>
            </a:extLst>
          </p:cNvPr>
          <p:cNvSpPr>
            <a:spLocks noGrp="1"/>
          </p:cNvSpPr>
          <p:nvPr>
            <p:ph type="sldNum" sz="quarter" idx="12"/>
          </p:nvPr>
        </p:nvSpPr>
        <p:spPr>
          <a:xfrm>
            <a:off x="23029333" y="12712700"/>
            <a:ext cx="1051454" cy="730250"/>
          </a:xfrm>
        </p:spPr>
        <p:txBody>
          <a:bodyPr/>
          <a:lstStyle>
            <a:lvl1pPr>
              <a:defRPr sz="1800">
                <a:solidFill>
                  <a:schemeClr val="bg1"/>
                </a:solidFill>
              </a:defRPr>
            </a:lvl1pPr>
          </a:lstStyle>
          <a:p>
            <a:fld id="{C9E6AD7C-3275-4649-8C0C-8EA43FDBE139}" type="slidenum">
              <a:rPr lang="en-US" smtClean="0"/>
              <a:pPr/>
              <a:t>‹#›</a:t>
            </a:fld>
            <a:endParaRPr lang="en-US" dirty="0"/>
          </a:p>
        </p:txBody>
      </p:sp>
      <p:sp>
        <p:nvSpPr>
          <p:cNvPr id="10" name="Title 27">
            <a:extLst>
              <a:ext uri="{FF2B5EF4-FFF2-40B4-BE49-F238E27FC236}">
                <a16:creationId xmlns:a16="http://schemas.microsoft.com/office/drawing/2014/main" id="{380285BA-5590-114F-95E1-D917E2657247}"/>
              </a:ext>
            </a:extLst>
          </p:cNvPr>
          <p:cNvSpPr>
            <a:spLocks noGrp="1"/>
          </p:cNvSpPr>
          <p:nvPr>
            <p:ph type="title" hasCustomPrompt="1"/>
          </p:nvPr>
        </p:nvSpPr>
        <p:spPr>
          <a:xfrm>
            <a:off x="786384" y="370813"/>
            <a:ext cx="17373600" cy="746787"/>
          </a:xfrm>
        </p:spPr>
        <p:txBody>
          <a:bodyPr anchor="t" anchorCtr="0">
            <a:normAutofit/>
          </a:bodyPr>
          <a:lstStyle>
            <a:lvl1pPr>
              <a:defRPr sz="4000" b="1" cap="all" baseline="0">
                <a:solidFill>
                  <a:schemeClr val="tx1"/>
                </a:solidFill>
              </a:defRPr>
            </a:lvl1pPr>
          </a:lstStyle>
          <a:p>
            <a:r>
              <a:rPr lang="en-US" dirty="0"/>
              <a:t>OPTIONAL Title goes here</a:t>
            </a:r>
          </a:p>
        </p:txBody>
      </p:sp>
      <p:sp>
        <p:nvSpPr>
          <p:cNvPr id="11" name="Text Placeholder 13">
            <a:extLst>
              <a:ext uri="{FF2B5EF4-FFF2-40B4-BE49-F238E27FC236}">
                <a16:creationId xmlns:a16="http://schemas.microsoft.com/office/drawing/2014/main" id="{83D32153-D086-5D4A-AB8C-22007399F960}"/>
              </a:ext>
            </a:extLst>
          </p:cNvPr>
          <p:cNvSpPr>
            <a:spLocks noGrp="1"/>
          </p:cNvSpPr>
          <p:nvPr>
            <p:ph type="body" sz="quarter" idx="13" hasCustomPrompt="1"/>
          </p:nvPr>
        </p:nvSpPr>
        <p:spPr>
          <a:xfrm>
            <a:off x="1530876" y="2334094"/>
            <a:ext cx="11270724" cy="10828401"/>
          </a:xfrm>
        </p:spPr>
        <p:txBody>
          <a:bodyPr/>
          <a:lstStyle>
            <a:lvl1pPr marL="571500" indent="-571500">
              <a:buFont typeface="Arial" panose="020B0604020202020204" pitchFamily="34" charset="0"/>
              <a:buChar char="•"/>
              <a:defRPr>
                <a:solidFill>
                  <a:schemeClr val="bg1"/>
                </a:solidFill>
              </a:defRPr>
            </a:lvl1pPr>
            <a:lvl2pPr marL="914400" indent="-457200">
              <a:buFont typeface=".AppleSystemUIFont"/>
              <a:buChar char="-"/>
              <a:defRPr sz="2400">
                <a:solidFill>
                  <a:schemeClr val="bg1"/>
                </a:solidFill>
              </a:defRPr>
            </a:lvl2pPr>
          </a:lstStyle>
          <a:p>
            <a:r>
              <a:rPr lang="en-US" sz="3600" b="1" dirty="0">
                <a:latin typeface="Arial" charset="0"/>
                <a:ea typeface="Arial" charset="0"/>
                <a:cs typeface="Arial" charset="0"/>
              </a:rPr>
              <a:t>Bullet Point – Arial Bold 36pt</a:t>
            </a:r>
          </a:p>
          <a:p>
            <a:pPr lvl="1">
              <a:lnSpc>
                <a:spcPct val="150000"/>
              </a:lnSpc>
            </a:pPr>
            <a:r>
              <a:rPr lang="en-US" sz="2800" dirty="0">
                <a:latin typeface="Arial" charset="0"/>
                <a:ea typeface="Arial" charset="0"/>
                <a:cs typeface="Arial" charset="0"/>
              </a:rPr>
              <a:t>Additional sub-bullets Arial 28pt</a:t>
            </a:r>
          </a:p>
          <a:p>
            <a:pPr lvl="1">
              <a:lnSpc>
                <a:spcPct val="150000"/>
              </a:lnSpc>
            </a:pPr>
            <a:r>
              <a:rPr lang="en-US" sz="2800" dirty="0">
                <a:latin typeface="Arial" charset="0"/>
                <a:ea typeface="Arial" charset="0"/>
                <a:cs typeface="Arial" charset="0"/>
              </a:rPr>
              <a:t>Additional sub-bullets Arial 28pt</a:t>
            </a:r>
          </a:p>
          <a:p>
            <a:pPr lvl="1">
              <a:lnSpc>
                <a:spcPct val="150000"/>
              </a:lnSpc>
            </a:pPr>
            <a:r>
              <a:rPr lang="en-US" sz="2800" dirty="0">
                <a:latin typeface="Arial" charset="0"/>
                <a:ea typeface="Arial" charset="0"/>
                <a:cs typeface="Arial" charset="0"/>
              </a:rPr>
              <a:t>Additional sub-bullets Arial 28pt</a:t>
            </a:r>
            <a:br>
              <a:rPr lang="en-US" sz="2800" dirty="0">
                <a:latin typeface="Arial" charset="0"/>
                <a:ea typeface="Arial" charset="0"/>
                <a:cs typeface="Arial" charset="0"/>
              </a:rPr>
            </a:br>
            <a:endParaRPr lang="en-US" sz="2800" dirty="0">
              <a:latin typeface="Arial" charset="0"/>
              <a:ea typeface="Arial" charset="0"/>
              <a:cs typeface="Arial" charset="0"/>
            </a:endParaRPr>
          </a:p>
          <a:p>
            <a:r>
              <a:rPr lang="en-US" sz="3600" b="1" dirty="0">
                <a:latin typeface="Arial" charset="0"/>
                <a:ea typeface="Arial" charset="0"/>
                <a:cs typeface="Arial" charset="0"/>
              </a:rPr>
              <a:t>Bullet Point – Arial Bold 36pt</a:t>
            </a:r>
          </a:p>
          <a:p>
            <a:pPr lvl="1">
              <a:lnSpc>
                <a:spcPct val="150000"/>
              </a:lnSpc>
            </a:pPr>
            <a:r>
              <a:rPr lang="en-US" sz="2800" dirty="0">
                <a:latin typeface="Arial" charset="0"/>
                <a:ea typeface="Arial" charset="0"/>
                <a:cs typeface="Arial" charset="0"/>
              </a:rPr>
              <a:t>Additional sub-bullets Arial 28pt</a:t>
            </a:r>
          </a:p>
          <a:p>
            <a:pPr lvl="1">
              <a:lnSpc>
                <a:spcPct val="150000"/>
              </a:lnSpc>
            </a:pPr>
            <a:r>
              <a:rPr lang="en-US" sz="2800" dirty="0">
                <a:latin typeface="Arial" charset="0"/>
                <a:ea typeface="Arial" charset="0"/>
                <a:cs typeface="Arial" charset="0"/>
              </a:rPr>
              <a:t>Additional sub-bullets Arial 28pt</a:t>
            </a:r>
          </a:p>
          <a:p>
            <a:pPr lvl="1">
              <a:lnSpc>
                <a:spcPct val="150000"/>
              </a:lnSpc>
            </a:pPr>
            <a:r>
              <a:rPr lang="en-US" sz="2800" dirty="0">
                <a:latin typeface="Arial" charset="0"/>
                <a:ea typeface="Arial" charset="0"/>
                <a:cs typeface="Arial" charset="0"/>
              </a:rPr>
              <a:t>Additional sub-bullets Arial 28pt</a:t>
            </a:r>
            <a:br>
              <a:rPr lang="en-US" sz="2800" dirty="0">
                <a:latin typeface="Arial" charset="0"/>
                <a:ea typeface="Arial" charset="0"/>
                <a:cs typeface="Arial" charset="0"/>
              </a:rPr>
            </a:br>
            <a:endParaRPr lang="en-US" sz="2800" dirty="0">
              <a:latin typeface="Arial" charset="0"/>
              <a:ea typeface="Arial" charset="0"/>
              <a:cs typeface="Arial" charset="0"/>
            </a:endParaRPr>
          </a:p>
          <a:p>
            <a:r>
              <a:rPr lang="en-US" sz="3600" b="1" dirty="0">
                <a:latin typeface="Arial" charset="0"/>
                <a:ea typeface="Arial" charset="0"/>
                <a:cs typeface="Arial" charset="0"/>
              </a:rPr>
              <a:t>Bullet Point – Arial Bold 36pt</a:t>
            </a:r>
          </a:p>
          <a:p>
            <a:pPr lvl="1">
              <a:lnSpc>
                <a:spcPct val="150000"/>
              </a:lnSpc>
            </a:pPr>
            <a:r>
              <a:rPr lang="en-US" sz="2800" dirty="0">
                <a:latin typeface="Arial" charset="0"/>
                <a:ea typeface="Arial" charset="0"/>
                <a:cs typeface="Arial" charset="0"/>
              </a:rPr>
              <a:t>Additional sub-bullets Arial 28pt</a:t>
            </a:r>
          </a:p>
          <a:p>
            <a:pPr lvl="1">
              <a:lnSpc>
                <a:spcPct val="150000"/>
              </a:lnSpc>
            </a:pPr>
            <a:r>
              <a:rPr lang="en-US" sz="2800" dirty="0">
                <a:latin typeface="Arial" charset="0"/>
                <a:ea typeface="Arial" charset="0"/>
                <a:cs typeface="Arial" charset="0"/>
              </a:rPr>
              <a:t>Additional sub-bullets Arial 28pt</a:t>
            </a:r>
          </a:p>
          <a:p>
            <a:pPr lvl="1">
              <a:lnSpc>
                <a:spcPct val="150000"/>
              </a:lnSpc>
            </a:pPr>
            <a:r>
              <a:rPr lang="en-US" sz="2800" dirty="0">
                <a:latin typeface="Arial" charset="0"/>
                <a:ea typeface="Arial" charset="0"/>
                <a:cs typeface="Arial" charset="0"/>
              </a:rPr>
              <a:t>Additional sub-bullets Arial 28pt</a:t>
            </a:r>
            <a:endParaRPr lang="en-US" dirty="0">
              <a:latin typeface="Arial" charset="0"/>
              <a:ea typeface="Arial" charset="0"/>
              <a:cs typeface="Arial" charset="0"/>
            </a:endParaRPr>
          </a:p>
        </p:txBody>
      </p:sp>
      <p:sp>
        <p:nvSpPr>
          <p:cNvPr id="12" name="Rectangle 11">
            <a:extLst>
              <a:ext uri="{FF2B5EF4-FFF2-40B4-BE49-F238E27FC236}">
                <a16:creationId xmlns:a16="http://schemas.microsoft.com/office/drawing/2014/main" id="{91AF9EFD-0445-9045-8C0F-C54E678884AF}"/>
              </a:ext>
            </a:extLst>
          </p:cNvPr>
          <p:cNvSpPr/>
          <p:nvPr userDrawn="1"/>
        </p:nvSpPr>
        <p:spPr>
          <a:xfrm>
            <a:off x="14904720" y="2523744"/>
            <a:ext cx="7406640" cy="9564624"/>
          </a:xfrm>
          <a:prstGeom prst="rect">
            <a:avLst/>
          </a:prstGeom>
          <a:solidFill>
            <a:schemeClr val="tx2">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Picture Placeholder 15">
            <a:extLst>
              <a:ext uri="{FF2B5EF4-FFF2-40B4-BE49-F238E27FC236}">
                <a16:creationId xmlns:a16="http://schemas.microsoft.com/office/drawing/2014/main" id="{BA23BC23-5AE6-484D-95CD-545D37483408}"/>
              </a:ext>
            </a:extLst>
          </p:cNvPr>
          <p:cNvSpPr>
            <a:spLocks noGrp="1"/>
          </p:cNvSpPr>
          <p:nvPr>
            <p:ph type="pic" sz="quarter" idx="14" hasCustomPrompt="1"/>
          </p:nvPr>
        </p:nvSpPr>
        <p:spPr>
          <a:xfrm>
            <a:off x="14905038" y="2468881"/>
            <a:ext cx="7406321" cy="3050858"/>
          </a:xfrm>
          <a:solidFill>
            <a:schemeClr val="bg1">
              <a:alpha val="34000"/>
            </a:schemeClr>
          </a:solidFill>
        </p:spPr>
        <p:txBody>
          <a:bodyPr/>
          <a:lstStyle>
            <a:lvl1pPr>
              <a:defRPr/>
            </a:lvl1pPr>
          </a:lstStyle>
          <a:p>
            <a:r>
              <a:rPr lang="en-US" dirty="0"/>
              <a:t>Click icon to insert photo</a:t>
            </a:r>
          </a:p>
        </p:txBody>
      </p:sp>
      <p:sp>
        <p:nvSpPr>
          <p:cNvPr id="20" name="Text Placeholder 19">
            <a:extLst>
              <a:ext uri="{FF2B5EF4-FFF2-40B4-BE49-F238E27FC236}">
                <a16:creationId xmlns:a16="http://schemas.microsoft.com/office/drawing/2014/main" id="{4DF93348-4437-3F4B-93FC-A0A80ECDDBD9}"/>
              </a:ext>
            </a:extLst>
          </p:cNvPr>
          <p:cNvSpPr>
            <a:spLocks noGrp="1"/>
          </p:cNvSpPr>
          <p:nvPr>
            <p:ph type="body" sz="quarter" idx="15" hasCustomPrompt="1"/>
          </p:nvPr>
        </p:nvSpPr>
        <p:spPr>
          <a:xfrm>
            <a:off x="15727680" y="6295699"/>
            <a:ext cx="6108192" cy="1019501"/>
          </a:xfrm>
        </p:spPr>
        <p:txBody>
          <a:bodyPr/>
          <a:lstStyle>
            <a:lvl1pPr marL="0" indent="0">
              <a:buNone/>
              <a:defRPr sz="3000" b="1" cap="all" baseline="0">
                <a:solidFill>
                  <a:srgbClr val="D53542"/>
                </a:solidFill>
              </a:defRPr>
            </a:lvl1pPr>
            <a:lvl2pPr marL="457200" indent="0">
              <a:buNone/>
              <a:defRPr>
                <a:solidFill>
                  <a:srgbClr val="D53542"/>
                </a:solidFill>
              </a:defRPr>
            </a:lvl2pPr>
            <a:lvl3pPr marL="914400" indent="0">
              <a:buNone/>
              <a:defRPr>
                <a:solidFill>
                  <a:srgbClr val="D53542"/>
                </a:solidFill>
              </a:defRPr>
            </a:lvl3pPr>
            <a:lvl4pPr marL="1371600" indent="0">
              <a:buNone/>
              <a:defRPr>
                <a:solidFill>
                  <a:srgbClr val="D53542"/>
                </a:solidFill>
              </a:defRPr>
            </a:lvl4pPr>
            <a:lvl5pPr marL="1828800" indent="0">
              <a:buNone/>
              <a:defRPr>
                <a:solidFill>
                  <a:srgbClr val="D53542"/>
                </a:solidFill>
              </a:defRPr>
            </a:lvl5pPr>
          </a:lstStyle>
          <a:p>
            <a:pPr lvl="0"/>
            <a:r>
              <a:rPr lang="en-US" dirty="0"/>
              <a:t>Headline goes here</a:t>
            </a:r>
            <a:br>
              <a:rPr lang="en-US" dirty="0"/>
            </a:br>
            <a:r>
              <a:rPr lang="en-US" dirty="0" err="1"/>
              <a:t>arial</a:t>
            </a:r>
            <a:r>
              <a:rPr lang="en-US" dirty="0"/>
              <a:t> bold 30pt</a:t>
            </a:r>
          </a:p>
        </p:txBody>
      </p:sp>
      <p:sp>
        <p:nvSpPr>
          <p:cNvPr id="21" name="Text Placeholder 19">
            <a:extLst>
              <a:ext uri="{FF2B5EF4-FFF2-40B4-BE49-F238E27FC236}">
                <a16:creationId xmlns:a16="http://schemas.microsoft.com/office/drawing/2014/main" id="{89728FD4-1078-6E41-B92B-BCAA03F65857}"/>
              </a:ext>
            </a:extLst>
          </p:cNvPr>
          <p:cNvSpPr>
            <a:spLocks noGrp="1"/>
          </p:cNvSpPr>
          <p:nvPr>
            <p:ph type="body" sz="quarter" idx="16" hasCustomPrompt="1"/>
          </p:nvPr>
        </p:nvSpPr>
        <p:spPr>
          <a:xfrm>
            <a:off x="15727680" y="7589520"/>
            <a:ext cx="6108192" cy="4043680"/>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0" cap="none" baseline="0">
                <a:solidFill>
                  <a:schemeClr val="bg1"/>
                </a:solidFill>
              </a:defRPr>
            </a:lvl1pPr>
            <a:lvl2pPr marL="457200" indent="0">
              <a:buNone/>
              <a:defRPr>
                <a:solidFill>
                  <a:srgbClr val="D53542"/>
                </a:solidFill>
              </a:defRPr>
            </a:lvl2pPr>
            <a:lvl3pPr marL="914400" indent="0">
              <a:buNone/>
              <a:defRPr>
                <a:solidFill>
                  <a:srgbClr val="D53542"/>
                </a:solidFill>
              </a:defRPr>
            </a:lvl3pPr>
            <a:lvl4pPr marL="1371600" indent="0">
              <a:buNone/>
              <a:defRPr>
                <a:solidFill>
                  <a:srgbClr val="D53542"/>
                </a:solidFill>
              </a:defRPr>
            </a:lvl4pPr>
            <a:lvl5pPr marL="1828800" indent="0">
              <a:buNone/>
              <a:defRPr>
                <a:solidFill>
                  <a:srgbClr val="D53542"/>
                </a:solidFill>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Start typing to insert copy or special message. Replace photo at top of box by clicking icon in the center and selecting an image of your preference. </a:t>
            </a:r>
            <a:br>
              <a:rPr lang="en-US" dirty="0"/>
            </a:br>
            <a:endParaRPr lang="en-US"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Start typing to insert copy or special message. Replace photo at top of box by clicking icon in the center and selecting an image of your preference. </a:t>
            </a:r>
          </a:p>
          <a:p>
            <a:pPr lvl="0"/>
            <a:endParaRPr lang="en-US" dirty="0"/>
          </a:p>
        </p:txBody>
      </p:sp>
      <p:sp>
        <p:nvSpPr>
          <p:cNvPr id="2" name="Rectangle 1">
            <a:extLst>
              <a:ext uri="{FF2B5EF4-FFF2-40B4-BE49-F238E27FC236}">
                <a16:creationId xmlns:a16="http://schemas.microsoft.com/office/drawing/2014/main" id="{9AAF3A39-67F2-4C49-9A15-91C1EB950685}"/>
              </a:ext>
            </a:extLst>
          </p:cNvPr>
          <p:cNvSpPr/>
          <p:nvPr userDrawn="1"/>
        </p:nvSpPr>
        <p:spPr>
          <a:xfrm>
            <a:off x="14456229" y="2024743"/>
            <a:ext cx="8294914" cy="10363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64923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CONTENT-SPARSE-white">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5B963F7-D2A0-BD45-AA23-8DD9C81F83B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3493"/>
          <a:stretch/>
        </p:blipFill>
        <p:spPr>
          <a:xfrm>
            <a:off x="-1" y="0"/>
            <a:ext cx="24387176" cy="2249424"/>
          </a:xfrm>
          <a:prstGeom prst="rect">
            <a:avLst/>
          </a:prstGeom>
        </p:spPr>
      </p:pic>
      <p:sp>
        <p:nvSpPr>
          <p:cNvPr id="7" name="Title 27">
            <a:extLst>
              <a:ext uri="{FF2B5EF4-FFF2-40B4-BE49-F238E27FC236}">
                <a16:creationId xmlns:a16="http://schemas.microsoft.com/office/drawing/2014/main" id="{7C1017C5-70D7-3340-84DF-6F22E80ACF45}"/>
              </a:ext>
            </a:extLst>
          </p:cNvPr>
          <p:cNvSpPr>
            <a:spLocks noGrp="1"/>
          </p:cNvSpPr>
          <p:nvPr>
            <p:ph type="title" hasCustomPrompt="1"/>
          </p:nvPr>
        </p:nvSpPr>
        <p:spPr>
          <a:xfrm>
            <a:off x="786384" y="370813"/>
            <a:ext cx="17373600" cy="746787"/>
          </a:xfrm>
        </p:spPr>
        <p:txBody>
          <a:bodyPr anchor="t" anchorCtr="0">
            <a:normAutofit/>
          </a:bodyPr>
          <a:lstStyle>
            <a:lvl1pPr>
              <a:defRPr sz="4000" b="1" cap="all" baseline="0">
                <a:solidFill>
                  <a:schemeClr val="tx1"/>
                </a:solidFill>
              </a:defRPr>
            </a:lvl1pPr>
          </a:lstStyle>
          <a:p>
            <a:r>
              <a:rPr lang="en-US" dirty="0"/>
              <a:t>OPTIONAL Title goes here</a:t>
            </a:r>
          </a:p>
        </p:txBody>
      </p:sp>
      <p:sp>
        <p:nvSpPr>
          <p:cNvPr id="11" name="Text Placeholder 9">
            <a:extLst>
              <a:ext uri="{FF2B5EF4-FFF2-40B4-BE49-F238E27FC236}">
                <a16:creationId xmlns:a16="http://schemas.microsoft.com/office/drawing/2014/main" id="{35092CED-3FE1-DA4A-A6AE-30E546074F48}"/>
              </a:ext>
            </a:extLst>
          </p:cNvPr>
          <p:cNvSpPr>
            <a:spLocks noGrp="1"/>
          </p:cNvSpPr>
          <p:nvPr>
            <p:ph type="body" sz="quarter" idx="10" hasCustomPrompt="1"/>
          </p:nvPr>
        </p:nvSpPr>
        <p:spPr>
          <a:xfrm>
            <a:off x="2101850" y="2572628"/>
            <a:ext cx="11410950" cy="1844675"/>
          </a:xfrm>
        </p:spPr>
        <p:txBody>
          <a:bodyPr>
            <a:noAutofit/>
          </a:bodyPr>
          <a:lstStyle>
            <a:lvl1pPr marL="0" indent="0">
              <a:buNone/>
              <a:defRPr sz="3200">
                <a:solidFill>
                  <a:schemeClr val="bg1"/>
                </a:solidFill>
              </a:defRPr>
            </a:lvl1pPr>
            <a:lvl2pPr marL="457200" indent="0">
              <a:buNone/>
              <a:defRPr sz="3200">
                <a:solidFill>
                  <a:schemeClr val="bg1"/>
                </a:solidFill>
              </a:defRPr>
            </a:lvl2pPr>
            <a:lvl3pPr marL="914400" indent="0">
              <a:buNone/>
              <a:defRPr sz="3200">
                <a:solidFill>
                  <a:schemeClr val="bg1"/>
                </a:solidFill>
              </a:defRPr>
            </a:lvl3pPr>
            <a:lvl4pPr marL="1371600" indent="0">
              <a:buNone/>
              <a:defRPr sz="3200">
                <a:solidFill>
                  <a:schemeClr val="bg1"/>
                </a:solidFill>
              </a:defRPr>
            </a:lvl4pPr>
            <a:lvl5pPr marL="1828800" indent="0">
              <a:buNone/>
              <a:defRPr sz="3200">
                <a:solidFill>
                  <a:schemeClr val="bg1"/>
                </a:solidFill>
              </a:defRPr>
            </a:lvl5pPr>
          </a:lstStyle>
          <a:p>
            <a:pPr lvl="0"/>
            <a:r>
              <a:rPr lang="en-US" dirty="0"/>
              <a:t>Optional content/text/body copy–Arial 32pt. Start typing to place content. Edit or move point boxes below as desired. </a:t>
            </a:r>
          </a:p>
        </p:txBody>
      </p:sp>
      <p:sp>
        <p:nvSpPr>
          <p:cNvPr id="12" name="Slide Number Placeholder 4">
            <a:extLst>
              <a:ext uri="{FF2B5EF4-FFF2-40B4-BE49-F238E27FC236}">
                <a16:creationId xmlns:a16="http://schemas.microsoft.com/office/drawing/2014/main" id="{AE2A151A-E404-FB4F-8739-454BED569A66}"/>
              </a:ext>
            </a:extLst>
          </p:cNvPr>
          <p:cNvSpPr>
            <a:spLocks noGrp="1"/>
          </p:cNvSpPr>
          <p:nvPr>
            <p:ph type="sldNum" sz="quarter" idx="12"/>
          </p:nvPr>
        </p:nvSpPr>
        <p:spPr>
          <a:xfrm>
            <a:off x="23029333" y="12712700"/>
            <a:ext cx="1051454" cy="730250"/>
          </a:xfrm>
        </p:spPr>
        <p:txBody>
          <a:bodyPr/>
          <a:lstStyle>
            <a:lvl1pPr>
              <a:defRPr sz="1800">
                <a:solidFill>
                  <a:schemeClr val="bg1"/>
                </a:solidFill>
              </a:defRPr>
            </a:lvl1pPr>
          </a:lstStyle>
          <a:p>
            <a:fld id="{C9E6AD7C-3275-4649-8C0C-8EA43FDBE139}" type="slidenum">
              <a:rPr lang="en-US" smtClean="0"/>
              <a:pPr/>
              <a:t>‹#›</a:t>
            </a:fld>
            <a:endParaRPr lang="en-US" dirty="0"/>
          </a:p>
        </p:txBody>
      </p:sp>
    </p:spTree>
    <p:extLst>
      <p:ext uri="{BB962C8B-B14F-4D97-AF65-F5344CB8AC3E}">
        <p14:creationId xmlns:p14="http://schemas.microsoft.com/office/powerpoint/2010/main" val="40674136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CONTENT-PHOTO-RIGHT">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BC91E3E-63DA-E34E-890B-D867F9828A2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3493"/>
          <a:stretch/>
        </p:blipFill>
        <p:spPr>
          <a:xfrm>
            <a:off x="-1" y="0"/>
            <a:ext cx="24387176" cy="2249424"/>
          </a:xfrm>
          <a:prstGeom prst="rect">
            <a:avLst/>
          </a:prstGeom>
        </p:spPr>
      </p:pic>
      <p:sp>
        <p:nvSpPr>
          <p:cNvPr id="7" name="Slide Number Placeholder 4">
            <a:extLst>
              <a:ext uri="{FF2B5EF4-FFF2-40B4-BE49-F238E27FC236}">
                <a16:creationId xmlns:a16="http://schemas.microsoft.com/office/drawing/2014/main" id="{C0ADAD79-EBEE-A54C-8B00-FF1C63201BB9}"/>
              </a:ext>
            </a:extLst>
          </p:cNvPr>
          <p:cNvSpPr>
            <a:spLocks noGrp="1"/>
          </p:cNvSpPr>
          <p:nvPr>
            <p:ph type="sldNum" sz="quarter" idx="12"/>
          </p:nvPr>
        </p:nvSpPr>
        <p:spPr>
          <a:xfrm>
            <a:off x="23029333" y="12712700"/>
            <a:ext cx="1051454" cy="730250"/>
          </a:xfrm>
        </p:spPr>
        <p:txBody>
          <a:bodyPr/>
          <a:lstStyle>
            <a:lvl1pPr>
              <a:defRPr sz="1800">
                <a:solidFill>
                  <a:schemeClr val="bg1"/>
                </a:solidFill>
              </a:defRPr>
            </a:lvl1pPr>
          </a:lstStyle>
          <a:p>
            <a:fld id="{C9E6AD7C-3275-4649-8C0C-8EA43FDBE139}" type="slidenum">
              <a:rPr lang="en-US" smtClean="0"/>
              <a:pPr/>
              <a:t>‹#›</a:t>
            </a:fld>
            <a:endParaRPr lang="en-US" dirty="0"/>
          </a:p>
        </p:txBody>
      </p:sp>
      <p:sp>
        <p:nvSpPr>
          <p:cNvPr id="8" name="Title 27">
            <a:extLst>
              <a:ext uri="{FF2B5EF4-FFF2-40B4-BE49-F238E27FC236}">
                <a16:creationId xmlns:a16="http://schemas.microsoft.com/office/drawing/2014/main" id="{5E0D34AA-0E03-0047-B0C9-2E8664CA55AE}"/>
              </a:ext>
            </a:extLst>
          </p:cNvPr>
          <p:cNvSpPr>
            <a:spLocks noGrp="1"/>
          </p:cNvSpPr>
          <p:nvPr>
            <p:ph type="title" hasCustomPrompt="1"/>
          </p:nvPr>
        </p:nvSpPr>
        <p:spPr>
          <a:xfrm>
            <a:off x="786384" y="370813"/>
            <a:ext cx="17373600" cy="746787"/>
          </a:xfrm>
        </p:spPr>
        <p:txBody>
          <a:bodyPr anchor="t" anchorCtr="0">
            <a:normAutofit/>
          </a:bodyPr>
          <a:lstStyle>
            <a:lvl1pPr>
              <a:defRPr sz="4000" b="1" cap="all" baseline="0">
                <a:solidFill>
                  <a:schemeClr val="tx1"/>
                </a:solidFill>
              </a:defRPr>
            </a:lvl1pPr>
          </a:lstStyle>
          <a:p>
            <a:r>
              <a:rPr lang="en-US" dirty="0"/>
              <a:t>OPTIONAL Title goes here</a:t>
            </a:r>
          </a:p>
        </p:txBody>
      </p:sp>
      <p:sp>
        <p:nvSpPr>
          <p:cNvPr id="9" name="Text Placeholder 13">
            <a:extLst>
              <a:ext uri="{FF2B5EF4-FFF2-40B4-BE49-F238E27FC236}">
                <a16:creationId xmlns:a16="http://schemas.microsoft.com/office/drawing/2014/main" id="{0F208516-616A-7442-AC04-D9254173B471}"/>
              </a:ext>
            </a:extLst>
          </p:cNvPr>
          <p:cNvSpPr>
            <a:spLocks noGrp="1"/>
          </p:cNvSpPr>
          <p:nvPr>
            <p:ph type="body" sz="quarter" idx="13" hasCustomPrompt="1"/>
          </p:nvPr>
        </p:nvSpPr>
        <p:spPr>
          <a:xfrm>
            <a:off x="1530876" y="2334094"/>
            <a:ext cx="10728857" cy="10828401"/>
          </a:xfrm>
        </p:spPr>
        <p:txBody>
          <a:bodyPr/>
          <a:lstStyle>
            <a:lvl1pPr marL="571500" indent="-571500">
              <a:buFont typeface="Arial" panose="020B0604020202020204" pitchFamily="34" charset="0"/>
              <a:buChar char="•"/>
              <a:defRPr>
                <a:solidFill>
                  <a:schemeClr val="bg1"/>
                </a:solidFill>
              </a:defRPr>
            </a:lvl1pPr>
            <a:lvl2pPr marL="914400" indent="-457200">
              <a:buFont typeface=".AppleSystemUIFont"/>
              <a:buChar char="-"/>
              <a:defRPr sz="2400">
                <a:solidFill>
                  <a:schemeClr val="bg1"/>
                </a:solidFill>
              </a:defRPr>
            </a:lvl2pPr>
          </a:lstStyle>
          <a:p>
            <a:r>
              <a:rPr lang="en-US" sz="3600" b="1" dirty="0">
                <a:latin typeface="Arial" charset="0"/>
                <a:ea typeface="Arial" charset="0"/>
                <a:cs typeface="Arial" charset="0"/>
              </a:rPr>
              <a:t>Bullet Point – Arial Bold 36pt</a:t>
            </a:r>
          </a:p>
          <a:p>
            <a:pPr lvl="1">
              <a:lnSpc>
                <a:spcPct val="150000"/>
              </a:lnSpc>
            </a:pPr>
            <a:r>
              <a:rPr lang="en-US" sz="2800" dirty="0">
                <a:latin typeface="Arial" charset="0"/>
                <a:ea typeface="Arial" charset="0"/>
                <a:cs typeface="Arial" charset="0"/>
              </a:rPr>
              <a:t>Additional sub-bullets Arial 28pt</a:t>
            </a:r>
          </a:p>
          <a:p>
            <a:pPr lvl="1">
              <a:lnSpc>
                <a:spcPct val="150000"/>
              </a:lnSpc>
            </a:pPr>
            <a:r>
              <a:rPr lang="en-US" sz="2800" dirty="0">
                <a:latin typeface="Arial" charset="0"/>
                <a:ea typeface="Arial" charset="0"/>
                <a:cs typeface="Arial" charset="0"/>
              </a:rPr>
              <a:t>Additional sub-bullets Arial 28pt</a:t>
            </a:r>
          </a:p>
          <a:p>
            <a:pPr lvl="1">
              <a:lnSpc>
                <a:spcPct val="150000"/>
              </a:lnSpc>
            </a:pPr>
            <a:r>
              <a:rPr lang="en-US" sz="2800" dirty="0">
                <a:latin typeface="Arial" charset="0"/>
                <a:ea typeface="Arial" charset="0"/>
                <a:cs typeface="Arial" charset="0"/>
              </a:rPr>
              <a:t>Additional sub-bullets Arial 28pt</a:t>
            </a:r>
            <a:br>
              <a:rPr lang="en-US" sz="2800" dirty="0">
                <a:latin typeface="Arial" charset="0"/>
                <a:ea typeface="Arial" charset="0"/>
                <a:cs typeface="Arial" charset="0"/>
              </a:rPr>
            </a:br>
            <a:endParaRPr lang="en-US" sz="2800" dirty="0">
              <a:latin typeface="Arial" charset="0"/>
              <a:ea typeface="Arial" charset="0"/>
              <a:cs typeface="Arial" charset="0"/>
            </a:endParaRPr>
          </a:p>
          <a:p>
            <a:r>
              <a:rPr lang="en-US" sz="3600" b="1" dirty="0">
                <a:latin typeface="Arial" charset="0"/>
                <a:ea typeface="Arial" charset="0"/>
                <a:cs typeface="Arial" charset="0"/>
              </a:rPr>
              <a:t>Bullet Point – Arial Bold 36pt</a:t>
            </a:r>
          </a:p>
          <a:p>
            <a:pPr lvl="1">
              <a:lnSpc>
                <a:spcPct val="150000"/>
              </a:lnSpc>
            </a:pPr>
            <a:r>
              <a:rPr lang="en-US" sz="2800" dirty="0">
                <a:latin typeface="Arial" charset="0"/>
                <a:ea typeface="Arial" charset="0"/>
                <a:cs typeface="Arial" charset="0"/>
              </a:rPr>
              <a:t>Additional sub-bullets Arial 28pt</a:t>
            </a:r>
          </a:p>
          <a:p>
            <a:pPr lvl="1">
              <a:lnSpc>
                <a:spcPct val="150000"/>
              </a:lnSpc>
            </a:pPr>
            <a:r>
              <a:rPr lang="en-US" sz="2800" dirty="0">
                <a:latin typeface="Arial" charset="0"/>
                <a:ea typeface="Arial" charset="0"/>
                <a:cs typeface="Arial" charset="0"/>
              </a:rPr>
              <a:t>Additional sub-bullets Arial 28pt</a:t>
            </a:r>
          </a:p>
          <a:p>
            <a:pPr lvl="1">
              <a:lnSpc>
                <a:spcPct val="150000"/>
              </a:lnSpc>
            </a:pPr>
            <a:r>
              <a:rPr lang="en-US" sz="2800" dirty="0">
                <a:latin typeface="Arial" charset="0"/>
                <a:ea typeface="Arial" charset="0"/>
                <a:cs typeface="Arial" charset="0"/>
              </a:rPr>
              <a:t>Additional sub-bullets Arial 28pt</a:t>
            </a:r>
            <a:br>
              <a:rPr lang="en-US" sz="2800" dirty="0">
                <a:latin typeface="Arial" charset="0"/>
                <a:ea typeface="Arial" charset="0"/>
                <a:cs typeface="Arial" charset="0"/>
              </a:rPr>
            </a:br>
            <a:endParaRPr lang="en-US" sz="2800" dirty="0">
              <a:latin typeface="Arial" charset="0"/>
              <a:ea typeface="Arial" charset="0"/>
              <a:cs typeface="Arial" charset="0"/>
            </a:endParaRPr>
          </a:p>
          <a:p>
            <a:r>
              <a:rPr lang="en-US" sz="3600" b="1" dirty="0">
                <a:latin typeface="Arial" charset="0"/>
                <a:ea typeface="Arial" charset="0"/>
                <a:cs typeface="Arial" charset="0"/>
              </a:rPr>
              <a:t>Bullet Point – Arial Bold 36pt</a:t>
            </a:r>
          </a:p>
          <a:p>
            <a:pPr lvl="1">
              <a:lnSpc>
                <a:spcPct val="150000"/>
              </a:lnSpc>
            </a:pPr>
            <a:r>
              <a:rPr lang="en-US" sz="2800" dirty="0">
                <a:latin typeface="Arial" charset="0"/>
                <a:ea typeface="Arial" charset="0"/>
                <a:cs typeface="Arial" charset="0"/>
              </a:rPr>
              <a:t>Additional sub-bullets Arial 28pt</a:t>
            </a:r>
          </a:p>
          <a:p>
            <a:pPr lvl="1">
              <a:lnSpc>
                <a:spcPct val="150000"/>
              </a:lnSpc>
            </a:pPr>
            <a:r>
              <a:rPr lang="en-US" sz="2800" dirty="0">
                <a:latin typeface="Arial" charset="0"/>
                <a:ea typeface="Arial" charset="0"/>
                <a:cs typeface="Arial" charset="0"/>
              </a:rPr>
              <a:t>Additional sub-bullets Arial 28pt</a:t>
            </a:r>
          </a:p>
          <a:p>
            <a:pPr lvl="1">
              <a:lnSpc>
                <a:spcPct val="150000"/>
              </a:lnSpc>
            </a:pPr>
            <a:r>
              <a:rPr lang="en-US" sz="2800" dirty="0">
                <a:latin typeface="Arial" charset="0"/>
                <a:ea typeface="Arial" charset="0"/>
                <a:cs typeface="Arial" charset="0"/>
              </a:rPr>
              <a:t>Additional sub-bullets Arial 28pt</a:t>
            </a:r>
            <a:endParaRPr lang="en-US" dirty="0">
              <a:latin typeface="Arial" charset="0"/>
              <a:ea typeface="Arial" charset="0"/>
              <a:cs typeface="Arial" charset="0"/>
            </a:endParaRPr>
          </a:p>
        </p:txBody>
      </p:sp>
    </p:spTree>
    <p:extLst>
      <p:ext uri="{BB962C8B-B14F-4D97-AF65-F5344CB8AC3E}">
        <p14:creationId xmlns:p14="http://schemas.microsoft.com/office/powerpoint/2010/main" val="34918532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5-CONTENT-SPARSE-black">
    <p:spTree>
      <p:nvGrpSpPr>
        <p:cNvPr id="1" name=""/>
        <p:cNvGrpSpPr/>
        <p:nvPr/>
      </p:nvGrpSpPr>
      <p:grpSpPr>
        <a:xfrm>
          <a:off x="0" y="0"/>
          <a:ext cx="0" cy="0"/>
          <a:chOff x="0" y="0"/>
          <a:chExt cx="0" cy="0"/>
        </a:xfrm>
      </p:grpSpPr>
      <p:sp>
        <p:nvSpPr>
          <p:cNvPr id="6" name="Slide Number Placeholder 4">
            <a:extLst>
              <a:ext uri="{FF2B5EF4-FFF2-40B4-BE49-F238E27FC236}">
                <a16:creationId xmlns:a16="http://schemas.microsoft.com/office/drawing/2014/main" id="{A5775B36-F8B9-2F4B-BC7E-7BF9C34F9378}"/>
              </a:ext>
            </a:extLst>
          </p:cNvPr>
          <p:cNvSpPr>
            <a:spLocks noGrp="1"/>
          </p:cNvSpPr>
          <p:nvPr>
            <p:ph type="sldNum" sz="quarter" idx="12"/>
          </p:nvPr>
        </p:nvSpPr>
        <p:spPr>
          <a:xfrm>
            <a:off x="23029333" y="12712700"/>
            <a:ext cx="1051454" cy="730250"/>
          </a:xfrm>
        </p:spPr>
        <p:txBody>
          <a:bodyPr/>
          <a:lstStyle>
            <a:lvl1pPr>
              <a:defRPr sz="1800"/>
            </a:lvl1pPr>
          </a:lstStyle>
          <a:p>
            <a:fld id="{C9E6AD7C-3275-4649-8C0C-8EA43FDBE139}" type="slidenum">
              <a:rPr lang="en-US" smtClean="0"/>
              <a:pPr/>
              <a:t>‹#›</a:t>
            </a:fld>
            <a:endParaRPr lang="en-US" dirty="0"/>
          </a:p>
        </p:txBody>
      </p:sp>
      <p:pic>
        <p:nvPicPr>
          <p:cNvPr id="7" name="Picture 6">
            <a:extLst>
              <a:ext uri="{FF2B5EF4-FFF2-40B4-BE49-F238E27FC236}">
                <a16:creationId xmlns:a16="http://schemas.microsoft.com/office/drawing/2014/main" id="{F70BC3A1-BDE7-0643-A24D-11E36FEF99BC}"/>
              </a:ext>
            </a:extLst>
          </p:cNvPr>
          <p:cNvPicPr>
            <a:picLocks noChangeAspect="1"/>
          </p:cNvPicPr>
          <p:nvPr userDrawn="1"/>
        </p:nvPicPr>
        <p:blipFill rotWithShape="1">
          <a:blip r:embed="rId2" cstate="email">
            <a:alphaModFix/>
            <a:lum bright="45000" contrast="-37000"/>
            <a:extLst>
              <a:ext uri="{28A0092B-C50C-407E-A947-70E740481C1C}">
                <a14:useLocalDpi xmlns:a14="http://schemas.microsoft.com/office/drawing/2010/main"/>
              </a:ext>
            </a:extLst>
          </a:blip>
          <a:srcRect l="3493"/>
          <a:stretch/>
        </p:blipFill>
        <p:spPr>
          <a:xfrm>
            <a:off x="-1" y="0"/>
            <a:ext cx="24387176" cy="2249424"/>
          </a:xfrm>
          <a:prstGeom prst="rect">
            <a:avLst/>
          </a:prstGeom>
        </p:spPr>
      </p:pic>
      <p:sp>
        <p:nvSpPr>
          <p:cNvPr id="8" name="Title 27">
            <a:extLst>
              <a:ext uri="{FF2B5EF4-FFF2-40B4-BE49-F238E27FC236}">
                <a16:creationId xmlns:a16="http://schemas.microsoft.com/office/drawing/2014/main" id="{9FA44245-D826-8444-B776-AC1A3178E557}"/>
              </a:ext>
            </a:extLst>
          </p:cNvPr>
          <p:cNvSpPr>
            <a:spLocks noGrp="1"/>
          </p:cNvSpPr>
          <p:nvPr>
            <p:ph type="title" hasCustomPrompt="1"/>
          </p:nvPr>
        </p:nvSpPr>
        <p:spPr>
          <a:xfrm>
            <a:off x="786384" y="370813"/>
            <a:ext cx="17373600" cy="746787"/>
          </a:xfrm>
        </p:spPr>
        <p:txBody>
          <a:bodyPr anchor="t" anchorCtr="0">
            <a:normAutofit/>
          </a:bodyPr>
          <a:lstStyle>
            <a:lvl1pPr>
              <a:defRPr sz="4000" b="1" cap="all" baseline="0">
                <a:solidFill>
                  <a:schemeClr val="bg1"/>
                </a:solidFill>
              </a:defRPr>
            </a:lvl1pPr>
          </a:lstStyle>
          <a:p>
            <a:r>
              <a:rPr lang="en-US" dirty="0"/>
              <a:t>OPTIONAL Title goes here</a:t>
            </a:r>
          </a:p>
        </p:txBody>
      </p:sp>
      <p:sp>
        <p:nvSpPr>
          <p:cNvPr id="9" name="Text Placeholder 9">
            <a:extLst>
              <a:ext uri="{FF2B5EF4-FFF2-40B4-BE49-F238E27FC236}">
                <a16:creationId xmlns:a16="http://schemas.microsoft.com/office/drawing/2014/main" id="{B8204490-E634-7148-A4A3-7A33601AB9B2}"/>
              </a:ext>
            </a:extLst>
          </p:cNvPr>
          <p:cNvSpPr>
            <a:spLocks noGrp="1"/>
          </p:cNvSpPr>
          <p:nvPr>
            <p:ph type="body" sz="quarter" idx="10" hasCustomPrompt="1"/>
          </p:nvPr>
        </p:nvSpPr>
        <p:spPr>
          <a:xfrm>
            <a:off x="2101850" y="2572628"/>
            <a:ext cx="11410950" cy="1844675"/>
          </a:xfrm>
        </p:spPr>
        <p:txBody>
          <a:bodyPr>
            <a:noAutofit/>
          </a:bodyPr>
          <a:lstStyle>
            <a:lvl1pPr marL="0" indent="0">
              <a:buNone/>
              <a:defRPr sz="3200">
                <a:solidFill>
                  <a:schemeClr val="tx1"/>
                </a:solidFill>
              </a:defRPr>
            </a:lvl1pPr>
            <a:lvl2pPr marL="457200" indent="0">
              <a:buNone/>
              <a:defRPr sz="3200">
                <a:solidFill>
                  <a:schemeClr val="bg1"/>
                </a:solidFill>
              </a:defRPr>
            </a:lvl2pPr>
            <a:lvl3pPr marL="914400" indent="0">
              <a:buNone/>
              <a:defRPr sz="3200">
                <a:solidFill>
                  <a:schemeClr val="bg1"/>
                </a:solidFill>
              </a:defRPr>
            </a:lvl3pPr>
            <a:lvl4pPr marL="1371600" indent="0">
              <a:buNone/>
              <a:defRPr sz="3200">
                <a:solidFill>
                  <a:schemeClr val="bg1"/>
                </a:solidFill>
              </a:defRPr>
            </a:lvl4pPr>
            <a:lvl5pPr marL="1828800" indent="0">
              <a:buNone/>
              <a:defRPr sz="3200">
                <a:solidFill>
                  <a:schemeClr val="bg1"/>
                </a:solidFill>
              </a:defRPr>
            </a:lvl5pPr>
          </a:lstStyle>
          <a:p>
            <a:pPr lvl="0"/>
            <a:r>
              <a:rPr lang="en-US" dirty="0"/>
              <a:t>Optional content/text/body copy–Arial 32pt. Start typing to place content. Edit or move point boxes below as desired. </a:t>
            </a:r>
          </a:p>
        </p:txBody>
      </p:sp>
    </p:spTree>
    <p:extLst>
      <p:ext uri="{BB962C8B-B14F-4D97-AF65-F5344CB8AC3E}">
        <p14:creationId xmlns:p14="http://schemas.microsoft.com/office/powerpoint/2010/main" val="38029540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black">
    <p:spTree>
      <p:nvGrpSpPr>
        <p:cNvPr id="1" name=""/>
        <p:cNvGrpSpPr/>
        <p:nvPr/>
      </p:nvGrpSpPr>
      <p:grpSpPr>
        <a:xfrm>
          <a:off x="0" y="0"/>
          <a:ext cx="0" cy="0"/>
          <a:chOff x="0" y="0"/>
          <a:chExt cx="0" cy="0"/>
        </a:xfrm>
      </p:grpSpPr>
      <p:sp>
        <p:nvSpPr>
          <p:cNvPr id="7" name="Slide Number Placeholder 4">
            <a:extLst>
              <a:ext uri="{FF2B5EF4-FFF2-40B4-BE49-F238E27FC236}">
                <a16:creationId xmlns:a16="http://schemas.microsoft.com/office/drawing/2014/main" id="{9E10289A-441F-0344-97A7-195DC164941D}"/>
              </a:ext>
            </a:extLst>
          </p:cNvPr>
          <p:cNvSpPr>
            <a:spLocks noGrp="1"/>
          </p:cNvSpPr>
          <p:nvPr>
            <p:ph type="sldNum" sz="quarter" idx="12"/>
          </p:nvPr>
        </p:nvSpPr>
        <p:spPr>
          <a:xfrm>
            <a:off x="23029333" y="12712700"/>
            <a:ext cx="1051454" cy="730250"/>
          </a:xfrm>
        </p:spPr>
        <p:txBody>
          <a:bodyPr/>
          <a:lstStyle>
            <a:lvl1pPr>
              <a:defRPr sz="1800"/>
            </a:lvl1pPr>
          </a:lstStyle>
          <a:p>
            <a:fld id="{C9E6AD7C-3275-4649-8C0C-8EA43FDBE139}" type="slidenum">
              <a:rPr lang="en-US" smtClean="0"/>
              <a:pPr/>
              <a:t>‹#›</a:t>
            </a:fld>
            <a:endParaRPr lang="en-US" dirty="0"/>
          </a:p>
        </p:txBody>
      </p:sp>
    </p:spTree>
    <p:extLst>
      <p:ext uri="{BB962C8B-B14F-4D97-AF65-F5344CB8AC3E}">
        <p14:creationId xmlns:p14="http://schemas.microsoft.com/office/powerpoint/2010/main" val="14563634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ppendix-1-Titl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E92F1A8-A3E3-0647-BFC8-5178BF26D2D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014412"/>
            <a:ext cx="15330488" cy="10220325"/>
          </a:xfrm>
          <a:prstGeom prst="rect">
            <a:avLst/>
          </a:prstGeom>
        </p:spPr>
      </p:pic>
      <p:pic>
        <p:nvPicPr>
          <p:cNvPr id="8" name="Picture 7">
            <a:extLst>
              <a:ext uri="{FF2B5EF4-FFF2-40B4-BE49-F238E27FC236}">
                <a16:creationId xmlns:a16="http://schemas.microsoft.com/office/drawing/2014/main" id="{70ECE4AB-AB84-7B4A-A2B7-1BF5E0A115E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18932"/>
            <a:ext cx="24387175" cy="13678135"/>
          </a:xfrm>
          <a:prstGeom prst="rect">
            <a:avLst/>
          </a:prstGeom>
        </p:spPr>
      </p:pic>
      <p:pic>
        <p:nvPicPr>
          <p:cNvPr id="10" name="Picture 9">
            <a:extLst>
              <a:ext uri="{FF2B5EF4-FFF2-40B4-BE49-F238E27FC236}">
                <a16:creationId xmlns:a16="http://schemas.microsoft.com/office/drawing/2014/main" id="{1C2A3F3A-C891-BD45-B615-19BED6348E79}"/>
              </a:ext>
            </a:extLst>
          </p:cNvPr>
          <p:cNvPicPr>
            <a:picLocks noChangeAspect="1"/>
          </p:cNvPicPr>
          <p:nvPr userDrawn="1"/>
        </p:nvPicPr>
        <p:blipFill rotWithShape="1">
          <a:blip r:embed="rId4" cstate="email">
            <a:alphaModFix amt="12000"/>
            <a:extLst>
              <a:ext uri="{28A0092B-C50C-407E-A947-70E740481C1C}">
                <a14:useLocalDpi xmlns:a14="http://schemas.microsoft.com/office/drawing/2010/main"/>
              </a:ext>
            </a:extLst>
          </a:blip>
          <a:srcRect/>
          <a:stretch/>
        </p:blipFill>
        <p:spPr>
          <a:xfrm>
            <a:off x="9913939" y="4557713"/>
            <a:ext cx="19388138" cy="4600576"/>
          </a:xfrm>
          <a:prstGeom prst="rect">
            <a:avLst/>
          </a:prstGeom>
        </p:spPr>
      </p:pic>
      <p:sp>
        <p:nvSpPr>
          <p:cNvPr id="9" name="Title 1">
            <a:extLst>
              <a:ext uri="{FF2B5EF4-FFF2-40B4-BE49-F238E27FC236}">
                <a16:creationId xmlns:a16="http://schemas.microsoft.com/office/drawing/2014/main" id="{2235569F-7D48-0945-AE45-6340903C6685}"/>
              </a:ext>
            </a:extLst>
          </p:cNvPr>
          <p:cNvSpPr txBox="1">
            <a:spLocks/>
          </p:cNvSpPr>
          <p:nvPr userDrawn="1"/>
        </p:nvSpPr>
        <p:spPr>
          <a:xfrm>
            <a:off x="14862256" y="6043611"/>
            <a:ext cx="7477128" cy="1424669"/>
          </a:xfrm>
          <a:prstGeom prst="rect">
            <a:avLst/>
          </a:prstGeom>
        </p:spPr>
        <p:txBody>
          <a:bodyPr vert="horz" lIns="182880" tIns="91440" rIns="182880" bIns="9144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0000" b="1" dirty="0">
                <a:solidFill>
                  <a:schemeClr val="tx1"/>
                </a:solidFill>
                <a:latin typeface="Arial" charset="0"/>
                <a:ea typeface="Arial" charset="0"/>
                <a:cs typeface="Arial" charset="0"/>
              </a:rPr>
              <a:t>APPENDIX</a:t>
            </a:r>
          </a:p>
        </p:txBody>
      </p:sp>
    </p:spTree>
    <p:extLst>
      <p:ext uri="{BB962C8B-B14F-4D97-AF65-F5344CB8AC3E}">
        <p14:creationId xmlns:p14="http://schemas.microsoft.com/office/powerpoint/2010/main" val="2858036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0-CLOSIN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E911987-D63D-8B48-AAF0-6D476024734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161201" y="4347410"/>
            <a:ext cx="6064771" cy="4796590"/>
          </a:xfrm>
          <a:prstGeom prst="rect">
            <a:avLst/>
          </a:prstGeom>
        </p:spPr>
      </p:pic>
    </p:spTree>
    <p:extLst>
      <p:ext uri="{BB962C8B-B14F-4D97-AF65-F5344CB8AC3E}">
        <p14:creationId xmlns:p14="http://schemas.microsoft.com/office/powerpoint/2010/main" val="4137811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02-COVER-option2">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4F28606-1DCC-7245-8A3E-F13366AB7ED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6522"/>
            <a:ext cx="24387174" cy="11457345"/>
          </a:xfrm>
          <a:prstGeom prst="rect">
            <a:avLst/>
          </a:prstGeom>
        </p:spPr>
      </p:pic>
      <p:pic>
        <p:nvPicPr>
          <p:cNvPr id="11" name="Picture 10">
            <a:extLst>
              <a:ext uri="{FF2B5EF4-FFF2-40B4-BE49-F238E27FC236}">
                <a16:creationId xmlns:a16="http://schemas.microsoft.com/office/drawing/2014/main" id="{7DD4CEDC-93CA-094A-A972-53E79B9E95A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36085" y="12124944"/>
            <a:ext cx="3518272" cy="1022987"/>
          </a:xfrm>
          <a:prstGeom prst="rect">
            <a:avLst/>
          </a:prstGeom>
        </p:spPr>
      </p:pic>
      <p:sp>
        <p:nvSpPr>
          <p:cNvPr id="19" name="Title 7">
            <a:extLst>
              <a:ext uri="{FF2B5EF4-FFF2-40B4-BE49-F238E27FC236}">
                <a16:creationId xmlns:a16="http://schemas.microsoft.com/office/drawing/2014/main" id="{C11A43F1-3B91-1E49-9910-5EBBEC4EF9FA}"/>
              </a:ext>
            </a:extLst>
          </p:cNvPr>
          <p:cNvSpPr>
            <a:spLocks noGrp="1"/>
          </p:cNvSpPr>
          <p:nvPr>
            <p:ph type="title" hasCustomPrompt="1"/>
          </p:nvPr>
        </p:nvSpPr>
        <p:spPr>
          <a:xfrm>
            <a:off x="728129" y="1221319"/>
            <a:ext cx="21034375" cy="1558766"/>
          </a:xfrm>
        </p:spPr>
        <p:txBody>
          <a:bodyPr tIns="0" anchor="t" anchorCtr="0">
            <a:normAutofit/>
          </a:bodyPr>
          <a:lstStyle>
            <a:lvl1pPr>
              <a:defRPr sz="12000" b="1" cap="all" baseline="0">
                <a:solidFill>
                  <a:schemeClr val="bg1"/>
                </a:solidFill>
              </a:defRPr>
            </a:lvl1pPr>
          </a:lstStyle>
          <a:p>
            <a:r>
              <a:rPr lang="en-US" dirty="0"/>
              <a:t>COVER TITLE one LINE</a:t>
            </a:r>
          </a:p>
        </p:txBody>
      </p:sp>
      <p:sp>
        <p:nvSpPr>
          <p:cNvPr id="20" name="Text Placeholder 17">
            <a:extLst>
              <a:ext uri="{FF2B5EF4-FFF2-40B4-BE49-F238E27FC236}">
                <a16:creationId xmlns:a16="http://schemas.microsoft.com/office/drawing/2014/main" id="{27049C71-0336-364C-AB88-604819C2BC43}"/>
              </a:ext>
            </a:extLst>
          </p:cNvPr>
          <p:cNvSpPr>
            <a:spLocks noGrp="1"/>
          </p:cNvSpPr>
          <p:nvPr>
            <p:ph type="body" sz="quarter" idx="13" hasCustomPrompt="1"/>
          </p:nvPr>
        </p:nvSpPr>
        <p:spPr>
          <a:xfrm>
            <a:off x="728130" y="2887771"/>
            <a:ext cx="21034374" cy="871429"/>
          </a:xfrm>
        </p:spPr>
        <p:txBody>
          <a:bodyPr>
            <a:noAutofit/>
          </a:bodyPr>
          <a:lstStyle>
            <a:lvl1pPr marL="0" indent="0">
              <a:buNone/>
              <a:defRPr sz="3800">
                <a:solidFill>
                  <a:schemeClr val="bg1"/>
                </a:solidFill>
              </a:defRPr>
            </a:lvl1pPr>
            <a:lvl2pPr marL="457200" indent="0">
              <a:buNone/>
              <a:defRPr sz="3800">
                <a:solidFill>
                  <a:schemeClr val="bg1"/>
                </a:solidFill>
              </a:defRPr>
            </a:lvl2pPr>
            <a:lvl3pPr marL="914400" indent="0">
              <a:buNone/>
              <a:defRPr sz="3800">
                <a:solidFill>
                  <a:schemeClr val="bg1"/>
                </a:solidFill>
              </a:defRPr>
            </a:lvl3pPr>
            <a:lvl4pPr marL="1371600" indent="0">
              <a:buNone/>
              <a:defRPr sz="3800">
                <a:solidFill>
                  <a:schemeClr val="bg1"/>
                </a:solidFill>
              </a:defRPr>
            </a:lvl4pPr>
            <a:lvl5pPr marL="1828800" indent="0">
              <a:buNone/>
              <a:defRPr sz="3800">
                <a:solidFill>
                  <a:schemeClr val="bg1"/>
                </a:solidFill>
              </a:defRPr>
            </a:lvl5pPr>
          </a:lstStyle>
          <a:p>
            <a:pPr lvl="0"/>
            <a:r>
              <a:rPr lang="en-US" dirty="0"/>
              <a:t>Sub-title Goes Here</a:t>
            </a:r>
          </a:p>
        </p:txBody>
      </p:sp>
      <p:sp>
        <p:nvSpPr>
          <p:cNvPr id="22" name="Slide Number Placeholder 4">
            <a:extLst>
              <a:ext uri="{FF2B5EF4-FFF2-40B4-BE49-F238E27FC236}">
                <a16:creationId xmlns:a16="http://schemas.microsoft.com/office/drawing/2014/main" id="{A413CEE4-9835-4242-8802-8B75D33BF0BE}"/>
              </a:ext>
            </a:extLst>
          </p:cNvPr>
          <p:cNvSpPr>
            <a:spLocks noGrp="1"/>
          </p:cNvSpPr>
          <p:nvPr>
            <p:ph type="sldNum" sz="quarter" idx="12"/>
          </p:nvPr>
        </p:nvSpPr>
        <p:spPr>
          <a:xfrm>
            <a:off x="23029333" y="12712700"/>
            <a:ext cx="1051454" cy="730250"/>
          </a:xfrm>
        </p:spPr>
        <p:txBody>
          <a:bodyPr/>
          <a:lstStyle>
            <a:lvl1pPr>
              <a:defRPr sz="1800"/>
            </a:lvl1pPr>
          </a:lstStyle>
          <a:p>
            <a:fld id="{C9E6AD7C-3275-4649-8C0C-8EA43FDBE139}" type="slidenum">
              <a:rPr lang="en-US" smtClean="0"/>
              <a:pPr/>
              <a:t>‹#›</a:t>
            </a:fld>
            <a:endParaRPr lang="en-US" dirty="0"/>
          </a:p>
        </p:txBody>
      </p:sp>
      <p:sp>
        <p:nvSpPr>
          <p:cNvPr id="8" name="TextBox 7">
            <a:extLst>
              <a:ext uri="{FF2B5EF4-FFF2-40B4-BE49-F238E27FC236}">
                <a16:creationId xmlns:a16="http://schemas.microsoft.com/office/drawing/2014/main" id="{F128345F-D23A-F84B-BF6C-947DDED7FFCF}"/>
              </a:ext>
            </a:extLst>
          </p:cNvPr>
          <p:cNvSpPr txBox="1"/>
          <p:nvPr userDrawn="1"/>
        </p:nvSpPr>
        <p:spPr>
          <a:xfrm>
            <a:off x="14917783" y="12913613"/>
            <a:ext cx="8111550" cy="461665"/>
          </a:xfrm>
          <a:prstGeom prst="rect">
            <a:avLst/>
          </a:prstGeom>
          <a:noFill/>
        </p:spPr>
        <p:txBody>
          <a:bodyPr wrap="square" rtlCol="0">
            <a:spAutoFit/>
          </a:bodyPr>
          <a:lstStyle/>
          <a:p>
            <a:r>
              <a:rPr lang="en-US" sz="1200" i="1" dirty="0">
                <a:solidFill>
                  <a:schemeClr val="tx1"/>
                </a:solidFill>
                <a:latin typeface="Arial" charset="0"/>
                <a:ea typeface="Arial" charset="0"/>
                <a:cs typeface="Arial" charset="0"/>
              </a:rPr>
              <a:t>© 2019 AT&amp;T Intellectual Property. All rights reserved. FirstNet, and FirstNet logo are registered trademarks and service marks of the First Responder Network Authority. All other marks are the property of their respective owners. </a:t>
            </a:r>
            <a:endParaRPr lang="en-US" sz="1200" i="1" dirty="0">
              <a:solidFill>
                <a:schemeClr val="bg1"/>
              </a:solidFill>
              <a:latin typeface="Arial" charset="0"/>
              <a:ea typeface="Arial" charset="0"/>
              <a:cs typeface="Arial" charset="0"/>
            </a:endParaRPr>
          </a:p>
        </p:txBody>
      </p:sp>
    </p:spTree>
    <p:extLst>
      <p:ext uri="{BB962C8B-B14F-4D97-AF65-F5344CB8AC3E}">
        <p14:creationId xmlns:p14="http://schemas.microsoft.com/office/powerpoint/2010/main" val="845242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03-COVER-option3">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68EDCA2-6F03-6140-B703-C21CF00E5E6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6085" y="12124944"/>
            <a:ext cx="3518272" cy="1022987"/>
          </a:xfrm>
          <a:prstGeom prst="rect">
            <a:avLst/>
          </a:prstGeom>
        </p:spPr>
      </p:pic>
      <p:sp>
        <p:nvSpPr>
          <p:cNvPr id="14" name="Title 10">
            <a:extLst>
              <a:ext uri="{FF2B5EF4-FFF2-40B4-BE49-F238E27FC236}">
                <a16:creationId xmlns:a16="http://schemas.microsoft.com/office/drawing/2014/main" id="{636613D1-9AE4-7F4E-BFDA-5FA047F2EE91}"/>
              </a:ext>
            </a:extLst>
          </p:cNvPr>
          <p:cNvSpPr>
            <a:spLocks noGrp="1"/>
          </p:cNvSpPr>
          <p:nvPr>
            <p:ph type="title" hasCustomPrompt="1"/>
          </p:nvPr>
        </p:nvSpPr>
        <p:spPr>
          <a:xfrm>
            <a:off x="1093979" y="4394259"/>
            <a:ext cx="15314422" cy="3124140"/>
          </a:xfrm>
        </p:spPr>
        <p:txBody>
          <a:bodyPr anchor="t" anchorCtr="0">
            <a:normAutofit/>
          </a:bodyPr>
          <a:lstStyle>
            <a:lvl1pPr>
              <a:defRPr sz="12000" b="1" cap="all" baseline="0"/>
            </a:lvl1pPr>
          </a:lstStyle>
          <a:p>
            <a:r>
              <a:rPr lang="en-US" dirty="0"/>
              <a:t>COVER TITLE HERE UP TO TWO LINES</a:t>
            </a:r>
          </a:p>
        </p:txBody>
      </p:sp>
      <p:sp>
        <p:nvSpPr>
          <p:cNvPr id="15" name="Text Placeholder 29">
            <a:extLst>
              <a:ext uri="{FF2B5EF4-FFF2-40B4-BE49-F238E27FC236}">
                <a16:creationId xmlns:a16="http://schemas.microsoft.com/office/drawing/2014/main" id="{6A91BA7F-5C2E-5E49-B240-B3847FE14364}"/>
              </a:ext>
            </a:extLst>
          </p:cNvPr>
          <p:cNvSpPr>
            <a:spLocks noGrp="1"/>
          </p:cNvSpPr>
          <p:nvPr>
            <p:ph type="body" sz="quarter" idx="14" hasCustomPrompt="1"/>
          </p:nvPr>
        </p:nvSpPr>
        <p:spPr>
          <a:xfrm>
            <a:off x="1127162" y="7992159"/>
            <a:ext cx="15281240" cy="917275"/>
          </a:xfrm>
        </p:spPr>
        <p:txBody>
          <a:bodyPr>
            <a:normAutofit/>
          </a:bodyPr>
          <a:lstStyle>
            <a:lvl1pPr marL="0" indent="0">
              <a:buNone/>
              <a:defRPr sz="3800"/>
            </a:lvl1pPr>
          </a:lstStyle>
          <a:p>
            <a:pPr lvl="0"/>
            <a:r>
              <a:rPr lang="en-US" dirty="0"/>
              <a:t>Sub-title Goes Here</a:t>
            </a:r>
          </a:p>
        </p:txBody>
      </p:sp>
      <p:sp>
        <p:nvSpPr>
          <p:cNvPr id="18" name="Slide Number Placeholder 4">
            <a:extLst>
              <a:ext uri="{FF2B5EF4-FFF2-40B4-BE49-F238E27FC236}">
                <a16:creationId xmlns:a16="http://schemas.microsoft.com/office/drawing/2014/main" id="{AECB102B-11D7-5E49-83CF-EC44C12FC2F2}"/>
              </a:ext>
            </a:extLst>
          </p:cNvPr>
          <p:cNvSpPr>
            <a:spLocks noGrp="1"/>
          </p:cNvSpPr>
          <p:nvPr>
            <p:ph type="sldNum" sz="quarter" idx="12"/>
          </p:nvPr>
        </p:nvSpPr>
        <p:spPr>
          <a:xfrm>
            <a:off x="23029333" y="12712700"/>
            <a:ext cx="1051454" cy="730250"/>
          </a:xfrm>
        </p:spPr>
        <p:txBody>
          <a:bodyPr/>
          <a:lstStyle>
            <a:lvl1pPr>
              <a:defRPr sz="1800"/>
            </a:lvl1pPr>
          </a:lstStyle>
          <a:p>
            <a:fld id="{C9E6AD7C-3275-4649-8C0C-8EA43FDBE139}" type="slidenum">
              <a:rPr lang="en-US" smtClean="0"/>
              <a:pPr/>
              <a:t>‹#›</a:t>
            </a:fld>
            <a:endParaRPr lang="en-US" dirty="0"/>
          </a:p>
        </p:txBody>
      </p:sp>
      <p:sp>
        <p:nvSpPr>
          <p:cNvPr id="7" name="TextBox 6">
            <a:extLst>
              <a:ext uri="{FF2B5EF4-FFF2-40B4-BE49-F238E27FC236}">
                <a16:creationId xmlns:a16="http://schemas.microsoft.com/office/drawing/2014/main" id="{87998585-23DF-6342-B02C-3A32A44C7914}"/>
              </a:ext>
            </a:extLst>
          </p:cNvPr>
          <p:cNvSpPr txBox="1"/>
          <p:nvPr userDrawn="1"/>
        </p:nvSpPr>
        <p:spPr>
          <a:xfrm>
            <a:off x="14917783" y="12913613"/>
            <a:ext cx="8111550" cy="461665"/>
          </a:xfrm>
          <a:prstGeom prst="rect">
            <a:avLst/>
          </a:prstGeom>
          <a:noFill/>
        </p:spPr>
        <p:txBody>
          <a:bodyPr wrap="square" rtlCol="0">
            <a:spAutoFit/>
          </a:bodyPr>
          <a:lstStyle/>
          <a:p>
            <a:r>
              <a:rPr lang="en-US" sz="1200" i="1" dirty="0">
                <a:solidFill>
                  <a:schemeClr val="tx1"/>
                </a:solidFill>
                <a:latin typeface="Arial" charset="0"/>
                <a:ea typeface="Arial" charset="0"/>
                <a:cs typeface="Arial" charset="0"/>
              </a:rPr>
              <a:t>© 2019 AT&amp;T Intellectual Property. All rights reserved. FirstNet, and FirstNet logo are registered trademarks and service marks of the First Responder Network Authority. All other marks are the property of their respective owners. </a:t>
            </a:r>
            <a:endParaRPr lang="en-US" sz="1200" i="1" dirty="0">
              <a:solidFill>
                <a:schemeClr val="bg1"/>
              </a:solidFill>
              <a:latin typeface="Arial" charset="0"/>
              <a:ea typeface="Arial" charset="0"/>
              <a:cs typeface="Arial" charset="0"/>
            </a:endParaRPr>
          </a:p>
        </p:txBody>
      </p:sp>
    </p:spTree>
    <p:extLst>
      <p:ext uri="{BB962C8B-B14F-4D97-AF65-F5344CB8AC3E}">
        <p14:creationId xmlns:p14="http://schemas.microsoft.com/office/powerpoint/2010/main" val="18384562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04-OBJECTIV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91C23-135A-F74E-8599-ECECA0004812}"/>
              </a:ext>
            </a:extLst>
          </p:cNvPr>
          <p:cNvSpPr>
            <a:spLocks noGrp="1"/>
          </p:cNvSpPr>
          <p:nvPr>
            <p:ph type="title" hasCustomPrompt="1"/>
          </p:nvPr>
        </p:nvSpPr>
        <p:spPr>
          <a:xfrm>
            <a:off x="14579600" y="3498763"/>
            <a:ext cx="7992534" cy="1581237"/>
          </a:xfrm>
        </p:spPr>
        <p:txBody>
          <a:bodyPr anchor="t" anchorCtr="0">
            <a:normAutofit/>
          </a:bodyPr>
          <a:lstStyle>
            <a:lvl1pPr>
              <a:defRPr sz="5400" b="1" cap="all" baseline="0"/>
            </a:lvl1pPr>
          </a:lstStyle>
          <a:p>
            <a:r>
              <a:rPr lang="en-US" dirty="0"/>
              <a:t>Headline here up to two lines</a:t>
            </a:r>
          </a:p>
        </p:txBody>
      </p:sp>
      <p:sp>
        <p:nvSpPr>
          <p:cNvPr id="12" name="Text Placeholder 7">
            <a:extLst>
              <a:ext uri="{FF2B5EF4-FFF2-40B4-BE49-F238E27FC236}">
                <a16:creationId xmlns:a16="http://schemas.microsoft.com/office/drawing/2014/main" id="{B64482A0-07A9-D747-A190-5EE71E4699F6}"/>
              </a:ext>
            </a:extLst>
          </p:cNvPr>
          <p:cNvSpPr>
            <a:spLocks noGrp="1"/>
          </p:cNvSpPr>
          <p:nvPr>
            <p:ph type="body" sz="quarter" idx="13" hasCustomPrompt="1"/>
          </p:nvPr>
        </p:nvSpPr>
        <p:spPr>
          <a:xfrm>
            <a:off x="14596534" y="5130801"/>
            <a:ext cx="7975600" cy="4622714"/>
          </a:xfrm>
        </p:spPr>
        <p:txBody>
          <a:bodyPr>
            <a:normAutofit/>
          </a:bodyPr>
          <a:lstStyle>
            <a:lvl1pPr marL="0" indent="0">
              <a:lnSpc>
                <a:spcPts val="5000"/>
              </a:lnSpc>
              <a:spcBef>
                <a:spcPts val="0"/>
              </a:spcBef>
              <a:buNone/>
              <a:defRPr sz="3600" spc="0" baseline="0"/>
            </a:lvl1pPr>
            <a:lvl2pPr marL="457200" indent="0">
              <a:buNone/>
              <a:defRPr sz="3600"/>
            </a:lvl2pPr>
            <a:lvl3pPr marL="914400" indent="0">
              <a:buNone/>
              <a:defRPr sz="3600"/>
            </a:lvl3pPr>
            <a:lvl4pPr marL="1371600" indent="0">
              <a:buNone/>
              <a:defRPr sz="3600"/>
            </a:lvl4pPr>
            <a:lvl5pPr marL="1828800" indent="0">
              <a:buNone/>
              <a:defRPr sz="3600"/>
            </a:lvl5pPr>
          </a:lstStyle>
          <a:p>
            <a:pPr lvl="0"/>
            <a:r>
              <a:rPr lang="en-US" dirty="0"/>
              <a:t>Start typing to add body copy or main message in this area. </a:t>
            </a:r>
            <a:r>
              <a:rPr lang="en-US" dirty="0">
                <a:solidFill>
                  <a:schemeClr val="tx1"/>
                </a:solidFill>
                <a:latin typeface="Arial" charset="0"/>
                <a:ea typeface="Arial" charset="0"/>
                <a:cs typeface="Arial" charset="0"/>
              </a:rPr>
              <a:t>Lorem ipsum dolor sit </a:t>
            </a:r>
            <a:r>
              <a:rPr lang="en-US" dirty="0" err="1">
                <a:solidFill>
                  <a:schemeClr val="tx1"/>
                </a:solidFill>
                <a:latin typeface="Arial" charset="0"/>
                <a:ea typeface="Arial" charset="0"/>
                <a:cs typeface="Arial" charset="0"/>
              </a:rPr>
              <a:t>amet</a:t>
            </a:r>
            <a:r>
              <a:rPr lang="en-US" dirty="0">
                <a:solidFill>
                  <a:schemeClr val="tx1"/>
                </a:solidFill>
                <a:latin typeface="Arial" charset="0"/>
                <a:ea typeface="Arial" charset="0"/>
                <a:cs typeface="Arial" charset="0"/>
              </a:rPr>
              <a:t>, </a:t>
            </a:r>
            <a:r>
              <a:rPr lang="en-US" dirty="0" err="1">
                <a:solidFill>
                  <a:schemeClr val="tx1"/>
                </a:solidFill>
                <a:latin typeface="Arial" charset="0"/>
                <a:ea typeface="Arial" charset="0"/>
                <a:cs typeface="Arial" charset="0"/>
              </a:rPr>
              <a:t>consectetuer</a:t>
            </a:r>
            <a:r>
              <a:rPr lang="en-US" dirty="0">
                <a:solidFill>
                  <a:schemeClr val="tx1"/>
                </a:solidFill>
                <a:latin typeface="Arial" charset="0"/>
                <a:ea typeface="Arial" charset="0"/>
                <a:cs typeface="Arial" charset="0"/>
              </a:rPr>
              <a:t> </a:t>
            </a:r>
            <a:r>
              <a:rPr lang="en-US" dirty="0" err="1">
                <a:solidFill>
                  <a:schemeClr val="tx1"/>
                </a:solidFill>
                <a:latin typeface="Arial" charset="0"/>
                <a:ea typeface="Arial" charset="0"/>
                <a:cs typeface="Arial" charset="0"/>
              </a:rPr>
              <a:t>adipiscing</a:t>
            </a:r>
            <a:r>
              <a:rPr lang="en-US" dirty="0">
                <a:solidFill>
                  <a:schemeClr val="tx1"/>
                </a:solidFill>
                <a:latin typeface="Arial" charset="0"/>
                <a:ea typeface="Arial" charset="0"/>
                <a:cs typeface="Arial" charset="0"/>
              </a:rPr>
              <a:t> </a:t>
            </a:r>
            <a:r>
              <a:rPr lang="en-US" dirty="0" err="1">
                <a:solidFill>
                  <a:schemeClr val="tx1"/>
                </a:solidFill>
                <a:latin typeface="Arial" charset="0"/>
                <a:ea typeface="Arial" charset="0"/>
                <a:cs typeface="Arial" charset="0"/>
              </a:rPr>
              <a:t>elit</a:t>
            </a:r>
            <a:r>
              <a:rPr lang="en-US" dirty="0">
                <a:solidFill>
                  <a:schemeClr val="tx1"/>
                </a:solidFill>
                <a:latin typeface="Arial" charset="0"/>
                <a:ea typeface="Arial" charset="0"/>
                <a:cs typeface="Arial" charset="0"/>
              </a:rPr>
              <a:t>, </a:t>
            </a:r>
            <a:r>
              <a:rPr lang="en-US" dirty="0" err="1">
                <a:solidFill>
                  <a:schemeClr val="tx1"/>
                </a:solidFill>
                <a:latin typeface="Arial" charset="0"/>
                <a:ea typeface="Arial" charset="0"/>
                <a:cs typeface="Arial" charset="0"/>
              </a:rPr>
              <a:t>sed</a:t>
            </a:r>
            <a:r>
              <a:rPr lang="en-US" dirty="0">
                <a:solidFill>
                  <a:schemeClr val="tx1"/>
                </a:solidFill>
                <a:latin typeface="Arial" charset="0"/>
                <a:ea typeface="Arial" charset="0"/>
                <a:cs typeface="Arial" charset="0"/>
              </a:rPr>
              <a:t> </a:t>
            </a:r>
            <a:r>
              <a:rPr lang="en-US" dirty="0" err="1">
                <a:solidFill>
                  <a:schemeClr val="tx1"/>
                </a:solidFill>
                <a:latin typeface="Arial" charset="0"/>
                <a:ea typeface="Arial" charset="0"/>
                <a:cs typeface="Arial" charset="0"/>
              </a:rPr>
              <a:t>diam</a:t>
            </a:r>
            <a:r>
              <a:rPr lang="en-US" dirty="0">
                <a:solidFill>
                  <a:schemeClr val="tx1"/>
                </a:solidFill>
                <a:latin typeface="Arial" charset="0"/>
                <a:ea typeface="Arial" charset="0"/>
                <a:cs typeface="Arial" charset="0"/>
              </a:rPr>
              <a:t> </a:t>
            </a:r>
            <a:r>
              <a:rPr lang="en-US" dirty="0" err="1">
                <a:solidFill>
                  <a:schemeClr val="tx1"/>
                </a:solidFill>
                <a:latin typeface="Arial" charset="0"/>
                <a:ea typeface="Arial" charset="0"/>
                <a:cs typeface="Arial" charset="0"/>
              </a:rPr>
              <a:t>nonummy</a:t>
            </a:r>
            <a:r>
              <a:rPr lang="en-US" dirty="0">
                <a:solidFill>
                  <a:schemeClr val="tx1"/>
                </a:solidFill>
                <a:latin typeface="Arial" charset="0"/>
                <a:ea typeface="Arial" charset="0"/>
                <a:cs typeface="Arial" charset="0"/>
              </a:rPr>
              <a:t> </a:t>
            </a:r>
            <a:r>
              <a:rPr lang="en-US" dirty="0" err="1">
                <a:solidFill>
                  <a:schemeClr val="tx1"/>
                </a:solidFill>
                <a:latin typeface="Arial" charset="0"/>
                <a:ea typeface="Arial" charset="0"/>
                <a:cs typeface="Arial" charset="0"/>
              </a:rPr>
              <a:t>nibh</a:t>
            </a:r>
            <a:r>
              <a:rPr lang="en-US" dirty="0">
                <a:solidFill>
                  <a:schemeClr val="tx1"/>
                </a:solidFill>
                <a:latin typeface="Arial" charset="0"/>
                <a:ea typeface="Arial" charset="0"/>
                <a:cs typeface="Arial" charset="0"/>
              </a:rPr>
              <a:t> </a:t>
            </a:r>
            <a:r>
              <a:rPr lang="en-US" dirty="0" err="1">
                <a:solidFill>
                  <a:schemeClr val="tx1"/>
                </a:solidFill>
                <a:latin typeface="Arial" charset="0"/>
                <a:ea typeface="Arial" charset="0"/>
                <a:cs typeface="Arial" charset="0"/>
              </a:rPr>
              <a:t>euismod</a:t>
            </a:r>
            <a:r>
              <a:rPr lang="en-US" dirty="0">
                <a:solidFill>
                  <a:schemeClr val="tx1"/>
                </a:solidFill>
                <a:latin typeface="Arial" charset="0"/>
                <a:ea typeface="Arial" charset="0"/>
                <a:cs typeface="Arial" charset="0"/>
              </a:rPr>
              <a:t> </a:t>
            </a:r>
            <a:r>
              <a:rPr lang="en-US" dirty="0" err="1">
                <a:solidFill>
                  <a:schemeClr val="tx1"/>
                </a:solidFill>
                <a:latin typeface="Arial" charset="0"/>
                <a:ea typeface="Arial" charset="0"/>
                <a:cs typeface="Arial" charset="0"/>
              </a:rPr>
              <a:t>tincidunt</a:t>
            </a:r>
            <a:r>
              <a:rPr lang="en-US" dirty="0">
                <a:solidFill>
                  <a:schemeClr val="tx1"/>
                </a:solidFill>
                <a:latin typeface="Arial" charset="0"/>
                <a:ea typeface="Arial" charset="0"/>
                <a:cs typeface="Arial" charset="0"/>
              </a:rPr>
              <a:t> </a:t>
            </a:r>
            <a:r>
              <a:rPr lang="en-US" dirty="0" err="1">
                <a:solidFill>
                  <a:schemeClr val="tx1"/>
                </a:solidFill>
                <a:latin typeface="Arial" charset="0"/>
                <a:ea typeface="Arial" charset="0"/>
                <a:cs typeface="Arial" charset="0"/>
              </a:rPr>
              <a:t>ut</a:t>
            </a:r>
            <a:r>
              <a:rPr lang="en-US" dirty="0">
                <a:solidFill>
                  <a:schemeClr val="tx1"/>
                </a:solidFill>
                <a:latin typeface="Arial" charset="0"/>
                <a:ea typeface="Arial" charset="0"/>
                <a:cs typeface="Arial" charset="0"/>
              </a:rPr>
              <a:t> </a:t>
            </a:r>
            <a:r>
              <a:rPr lang="en-US" dirty="0" err="1">
                <a:solidFill>
                  <a:schemeClr val="tx1"/>
                </a:solidFill>
                <a:latin typeface="Arial" charset="0"/>
                <a:ea typeface="Arial" charset="0"/>
                <a:cs typeface="Arial" charset="0"/>
              </a:rPr>
              <a:t>laoreet</a:t>
            </a:r>
            <a:r>
              <a:rPr lang="en-US" dirty="0">
                <a:solidFill>
                  <a:schemeClr val="tx1"/>
                </a:solidFill>
                <a:latin typeface="Arial" charset="0"/>
                <a:ea typeface="Arial" charset="0"/>
                <a:cs typeface="Arial" charset="0"/>
              </a:rPr>
              <a:t> </a:t>
            </a:r>
            <a:r>
              <a:rPr lang="en-US" dirty="0" err="1">
                <a:solidFill>
                  <a:schemeClr val="tx1"/>
                </a:solidFill>
                <a:latin typeface="Arial" charset="0"/>
                <a:ea typeface="Arial" charset="0"/>
                <a:cs typeface="Arial" charset="0"/>
              </a:rPr>
              <a:t>dolore</a:t>
            </a:r>
            <a:r>
              <a:rPr lang="en-US" dirty="0">
                <a:solidFill>
                  <a:schemeClr val="tx1"/>
                </a:solidFill>
                <a:latin typeface="Arial" charset="0"/>
                <a:ea typeface="Arial" charset="0"/>
                <a:cs typeface="Arial" charset="0"/>
              </a:rPr>
              <a:t> magna </a:t>
            </a:r>
            <a:r>
              <a:rPr lang="en-US" dirty="0" err="1">
                <a:solidFill>
                  <a:schemeClr val="tx1"/>
                </a:solidFill>
                <a:latin typeface="Arial" charset="0"/>
                <a:ea typeface="Arial" charset="0"/>
                <a:cs typeface="Arial" charset="0"/>
              </a:rPr>
              <a:t>aliquam</a:t>
            </a:r>
            <a:r>
              <a:rPr lang="en-US" dirty="0">
                <a:solidFill>
                  <a:schemeClr val="tx1"/>
                </a:solidFill>
                <a:latin typeface="Arial" charset="0"/>
                <a:ea typeface="Arial" charset="0"/>
                <a:cs typeface="Arial" charset="0"/>
              </a:rPr>
              <a:t> </a:t>
            </a:r>
            <a:r>
              <a:rPr lang="en-US" dirty="0" err="1">
                <a:solidFill>
                  <a:schemeClr val="tx1"/>
                </a:solidFill>
                <a:latin typeface="Arial" charset="0"/>
                <a:ea typeface="Arial" charset="0"/>
                <a:cs typeface="Arial" charset="0"/>
              </a:rPr>
              <a:t>erat</a:t>
            </a:r>
            <a:r>
              <a:rPr lang="en-US" dirty="0">
                <a:solidFill>
                  <a:schemeClr val="tx1"/>
                </a:solidFill>
                <a:latin typeface="Arial" charset="0"/>
                <a:ea typeface="Arial" charset="0"/>
                <a:cs typeface="Arial" charset="0"/>
              </a:rPr>
              <a:t> </a:t>
            </a:r>
            <a:r>
              <a:rPr lang="en-US" dirty="0" err="1">
                <a:solidFill>
                  <a:schemeClr val="tx1"/>
                </a:solidFill>
                <a:latin typeface="Arial" charset="0"/>
                <a:ea typeface="Arial" charset="0"/>
                <a:cs typeface="Arial" charset="0"/>
              </a:rPr>
              <a:t>volutpat</a:t>
            </a:r>
            <a:r>
              <a:rPr lang="en-US" dirty="0">
                <a:solidFill>
                  <a:schemeClr val="tx1"/>
                </a:solidFill>
                <a:latin typeface="Arial" charset="0"/>
                <a:ea typeface="Arial" charset="0"/>
                <a:cs typeface="Arial" charset="0"/>
              </a:rPr>
              <a:t>. </a:t>
            </a:r>
            <a:endParaRPr lang="en-US" dirty="0"/>
          </a:p>
        </p:txBody>
      </p:sp>
      <p:sp>
        <p:nvSpPr>
          <p:cNvPr id="16" name="Slide Number Placeholder 4">
            <a:extLst>
              <a:ext uri="{FF2B5EF4-FFF2-40B4-BE49-F238E27FC236}">
                <a16:creationId xmlns:a16="http://schemas.microsoft.com/office/drawing/2014/main" id="{45D7F57C-539A-8647-9525-02E91E5C860C}"/>
              </a:ext>
            </a:extLst>
          </p:cNvPr>
          <p:cNvSpPr>
            <a:spLocks noGrp="1"/>
          </p:cNvSpPr>
          <p:nvPr>
            <p:ph type="sldNum" sz="quarter" idx="12"/>
          </p:nvPr>
        </p:nvSpPr>
        <p:spPr>
          <a:xfrm>
            <a:off x="23029333" y="12712700"/>
            <a:ext cx="1051454" cy="730250"/>
          </a:xfrm>
        </p:spPr>
        <p:txBody>
          <a:bodyPr/>
          <a:lstStyle>
            <a:lvl1pPr>
              <a:defRPr sz="1800"/>
            </a:lvl1pPr>
          </a:lstStyle>
          <a:p>
            <a:fld id="{C9E6AD7C-3275-4649-8C0C-8EA43FDBE139}" type="slidenum">
              <a:rPr lang="en-US" smtClean="0"/>
              <a:pPr/>
              <a:t>‹#›</a:t>
            </a:fld>
            <a:endParaRPr lang="en-US" dirty="0"/>
          </a:p>
        </p:txBody>
      </p:sp>
      <p:sp>
        <p:nvSpPr>
          <p:cNvPr id="22" name="Picture Placeholder 17">
            <a:extLst>
              <a:ext uri="{FF2B5EF4-FFF2-40B4-BE49-F238E27FC236}">
                <a16:creationId xmlns:a16="http://schemas.microsoft.com/office/drawing/2014/main" id="{46D21334-AECE-DF46-AF79-05CE6753C399}"/>
              </a:ext>
            </a:extLst>
          </p:cNvPr>
          <p:cNvSpPr>
            <a:spLocks noGrp="1"/>
          </p:cNvSpPr>
          <p:nvPr>
            <p:ph type="pic" sz="quarter" idx="14"/>
          </p:nvPr>
        </p:nvSpPr>
        <p:spPr>
          <a:xfrm>
            <a:off x="-678921" y="0"/>
            <a:ext cx="12872508" cy="13716000"/>
          </a:xfrm>
        </p:spPr>
        <p:txBody>
          <a:bodyPr/>
          <a:lstStyle>
            <a:lvl1pPr algn="ctr">
              <a:defRPr/>
            </a:lvl1pPr>
          </a:lstStyle>
          <a:p>
            <a:r>
              <a:rPr lang="en-US"/>
              <a:t>Click icon to add picture</a:t>
            </a:r>
            <a:endParaRPr lang="en-US" dirty="0"/>
          </a:p>
        </p:txBody>
      </p:sp>
    </p:spTree>
    <p:extLst>
      <p:ext uri="{BB962C8B-B14F-4D97-AF65-F5344CB8AC3E}">
        <p14:creationId xmlns:p14="http://schemas.microsoft.com/office/powerpoint/2010/main" val="2836178646"/>
      </p:ext>
    </p:extLst>
  </p:cSld>
  <p:clrMapOvr>
    <a:masterClrMapping/>
  </p:clrMapOvr>
  <p:extLst>
    <p:ext uri="{DCECCB84-F9BA-43D5-87BE-67443E8EF086}">
      <p15:sldGuideLst xmlns:p15="http://schemas.microsoft.com/office/powerpoint/2012/main">
        <p15:guide id="1" orient="horz" pos="4320" userDrawn="1">
          <p15:clr>
            <a:srgbClr val="FBAE40"/>
          </p15:clr>
        </p15:guide>
        <p15:guide id="2" pos="7681"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05-QUOTE-option1">
    <p:bg>
      <p:bgPr>
        <a:solidFill>
          <a:schemeClr val="tx1"/>
        </a:solidFill>
        <a:effectLst/>
      </p:bgPr>
    </p:bg>
    <p:spTree>
      <p:nvGrpSpPr>
        <p:cNvPr id="1" name=""/>
        <p:cNvGrpSpPr/>
        <p:nvPr/>
      </p:nvGrpSpPr>
      <p:grpSpPr>
        <a:xfrm>
          <a:off x="0" y="0"/>
          <a:ext cx="0" cy="0"/>
          <a:chOff x="0" y="0"/>
          <a:chExt cx="0" cy="0"/>
        </a:xfrm>
      </p:grpSpPr>
      <p:sp>
        <p:nvSpPr>
          <p:cNvPr id="14" name="Right Triangle 13">
            <a:extLst>
              <a:ext uri="{FF2B5EF4-FFF2-40B4-BE49-F238E27FC236}">
                <a16:creationId xmlns:a16="http://schemas.microsoft.com/office/drawing/2014/main" id="{8163BAFE-1CCC-894A-939F-678476091E30}"/>
              </a:ext>
            </a:extLst>
          </p:cNvPr>
          <p:cNvSpPr/>
          <p:nvPr userDrawn="1"/>
        </p:nvSpPr>
        <p:spPr>
          <a:xfrm rot="5400000" flipV="1">
            <a:off x="20256948" y="9684419"/>
            <a:ext cx="362986" cy="372446"/>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dirty="0"/>
          </a:p>
        </p:txBody>
      </p:sp>
      <p:sp>
        <p:nvSpPr>
          <p:cNvPr id="15" name="Rectangle 14">
            <a:extLst>
              <a:ext uri="{FF2B5EF4-FFF2-40B4-BE49-F238E27FC236}">
                <a16:creationId xmlns:a16="http://schemas.microsoft.com/office/drawing/2014/main" id="{F0219F83-278C-074F-B7FD-033D1A3A8D61}"/>
              </a:ext>
            </a:extLst>
          </p:cNvPr>
          <p:cNvSpPr/>
          <p:nvPr userDrawn="1"/>
        </p:nvSpPr>
        <p:spPr>
          <a:xfrm>
            <a:off x="3567885" y="9355040"/>
            <a:ext cx="17056776" cy="334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dirty="0"/>
          </a:p>
        </p:txBody>
      </p:sp>
      <p:sp>
        <p:nvSpPr>
          <p:cNvPr id="16" name="Rectangle 15">
            <a:extLst>
              <a:ext uri="{FF2B5EF4-FFF2-40B4-BE49-F238E27FC236}">
                <a16:creationId xmlns:a16="http://schemas.microsoft.com/office/drawing/2014/main" id="{8E44E5DD-31F8-C54A-AD44-D8D1BB5827C6}"/>
              </a:ext>
            </a:extLst>
          </p:cNvPr>
          <p:cNvSpPr/>
          <p:nvPr userDrawn="1"/>
        </p:nvSpPr>
        <p:spPr>
          <a:xfrm>
            <a:off x="3567883" y="3627488"/>
            <a:ext cx="17056776" cy="334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dirty="0"/>
          </a:p>
        </p:txBody>
      </p:sp>
      <p:sp>
        <p:nvSpPr>
          <p:cNvPr id="20" name="Text Placeholder 6">
            <a:extLst>
              <a:ext uri="{FF2B5EF4-FFF2-40B4-BE49-F238E27FC236}">
                <a16:creationId xmlns:a16="http://schemas.microsoft.com/office/drawing/2014/main" id="{65A17678-E0F2-1641-97DB-74A5E2667E2E}"/>
              </a:ext>
            </a:extLst>
          </p:cNvPr>
          <p:cNvSpPr>
            <a:spLocks noGrp="1"/>
          </p:cNvSpPr>
          <p:nvPr>
            <p:ph type="body" sz="quarter" idx="13" hasCustomPrompt="1"/>
          </p:nvPr>
        </p:nvSpPr>
        <p:spPr>
          <a:xfrm>
            <a:off x="5210909" y="4833171"/>
            <a:ext cx="14605853" cy="3447099"/>
          </a:xfrm>
        </p:spPr>
        <p:txBody>
          <a:bodyPr>
            <a:noAutofit/>
          </a:bodyPr>
          <a:lstStyle>
            <a:lvl1pPr marL="0" indent="0">
              <a:lnSpc>
                <a:spcPts val="6700"/>
              </a:lnSpc>
              <a:buNone/>
              <a:defRPr sz="5600" b="0">
                <a:solidFill>
                  <a:schemeClr val="bg1"/>
                </a:solidFill>
              </a:defRPr>
            </a:lvl1pPr>
            <a:lvl2pPr marL="914400" indent="0">
              <a:buNone/>
              <a:defRPr sz="5600"/>
            </a:lvl2pPr>
            <a:lvl3pPr marL="1828800" indent="0">
              <a:buNone/>
              <a:defRPr sz="5600"/>
            </a:lvl3pPr>
            <a:lvl4pPr marL="2743200" indent="0">
              <a:buNone/>
              <a:defRPr sz="5600"/>
            </a:lvl4pPr>
            <a:lvl5pPr marL="3657600" indent="0">
              <a:buNone/>
              <a:defRPr sz="5600"/>
            </a:lvl5pPr>
          </a:lstStyle>
          <a:p>
            <a:pPr fontAlgn="base"/>
            <a:r>
              <a:rPr lang="en-US" sz="5600" dirty="0">
                <a:latin typeface="Arial" charset="0"/>
                <a:ea typeface="Arial" charset="0"/>
                <a:cs typeface="Arial" charset="0"/>
              </a:rPr>
              <a:t>Type message or text into this area–up to four lines–Arial 56pt. </a:t>
            </a:r>
            <a:r>
              <a:rPr lang="en-US" sz="5600" b="1" dirty="0">
                <a:latin typeface="Arial" charset="0"/>
                <a:ea typeface="Arial" charset="0"/>
                <a:cs typeface="Arial" charset="0"/>
              </a:rPr>
              <a:t>Optional bold text accents overall message. </a:t>
            </a:r>
            <a:r>
              <a:rPr lang="en-US" sz="5600" dirty="0">
                <a:latin typeface="Arial" charset="0"/>
                <a:ea typeface="Arial" charset="0"/>
                <a:cs typeface="Arial" charset="0"/>
              </a:rPr>
              <a:t>Type message or text into this area–up to four lines</a:t>
            </a:r>
            <a:endParaRPr lang="en-US" sz="5600" b="1" dirty="0">
              <a:latin typeface="Arial" charset="0"/>
              <a:ea typeface="Arial" charset="0"/>
              <a:cs typeface="Arial" charset="0"/>
            </a:endParaRPr>
          </a:p>
        </p:txBody>
      </p:sp>
      <p:sp>
        <p:nvSpPr>
          <p:cNvPr id="21" name="Slide Number Placeholder 4">
            <a:extLst>
              <a:ext uri="{FF2B5EF4-FFF2-40B4-BE49-F238E27FC236}">
                <a16:creationId xmlns:a16="http://schemas.microsoft.com/office/drawing/2014/main" id="{31830CE0-B072-8644-AD58-464B8E27C0F6}"/>
              </a:ext>
            </a:extLst>
          </p:cNvPr>
          <p:cNvSpPr>
            <a:spLocks noGrp="1"/>
          </p:cNvSpPr>
          <p:nvPr>
            <p:ph type="sldNum" sz="quarter" idx="12"/>
          </p:nvPr>
        </p:nvSpPr>
        <p:spPr>
          <a:xfrm>
            <a:off x="23029333" y="12712700"/>
            <a:ext cx="1051454" cy="730250"/>
          </a:xfrm>
        </p:spPr>
        <p:txBody>
          <a:bodyPr/>
          <a:lstStyle>
            <a:lvl1pPr>
              <a:defRPr sz="1800">
                <a:solidFill>
                  <a:schemeClr val="bg1"/>
                </a:solidFill>
              </a:defRPr>
            </a:lvl1pPr>
          </a:lstStyle>
          <a:p>
            <a:fld id="{C9E6AD7C-3275-4649-8C0C-8EA43FDBE139}"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06-QUOTE-option2">
    <p:bg>
      <p:bgPr>
        <a:solidFill>
          <a:srgbClr val="00A6CE"/>
        </a:solidFill>
        <a:effectLst/>
      </p:bgPr>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6BA78E4E-AA1A-4D4D-BB69-D8FFFCB0F575}"/>
              </a:ext>
            </a:extLst>
          </p:cNvPr>
          <p:cNvSpPr>
            <a:spLocks noGrp="1"/>
          </p:cNvSpPr>
          <p:nvPr>
            <p:ph type="sldNum" sz="quarter" idx="12"/>
          </p:nvPr>
        </p:nvSpPr>
        <p:spPr>
          <a:xfrm>
            <a:off x="18437880" y="12712701"/>
            <a:ext cx="5487114" cy="730250"/>
          </a:xfrm>
        </p:spPr>
        <p:txBody>
          <a:bodyPr/>
          <a:lstStyle>
            <a:lvl1pPr>
              <a:defRPr sz="1800">
                <a:solidFill>
                  <a:schemeClr val="tx1"/>
                </a:solidFill>
                <a:latin typeface="Arial" charset="0"/>
                <a:ea typeface="Arial" charset="0"/>
                <a:cs typeface="Arial" charset="0"/>
              </a:defRPr>
            </a:lvl1pPr>
          </a:lstStyle>
          <a:p>
            <a:fld id="{A640C0F5-2807-9C4B-8D6A-25BCF620BDE8}" type="slidenum">
              <a:rPr lang="en-US" smtClean="0"/>
              <a:pPr/>
              <a:t>‹#›</a:t>
            </a:fld>
            <a:endParaRPr lang="en-US" dirty="0"/>
          </a:p>
        </p:txBody>
      </p:sp>
      <p:sp>
        <p:nvSpPr>
          <p:cNvPr id="8" name="Right Triangle 7">
            <a:extLst>
              <a:ext uri="{FF2B5EF4-FFF2-40B4-BE49-F238E27FC236}">
                <a16:creationId xmlns:a16="http://schemas.microsoft.com/office/drawing/2014/main" id="{F2C3C799-C781-F04E-9898-B8F3CE1C62F2}"/>
              </a:ext>
            </a:extLst>
          </p:cNvPr>
          <p:cNvSpPr/>
          <p:nvPr userDrawn="1"/>
        </p:nvSpPr>
        <p:spPr>
          <a:xfrm rot="5400000" flipV="1">
            <a:off x="20256948" y="9684419"/>
            <a:ext cx="362986" cy="372446"/>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dirty="0"/>
          </a:p>
        </p:txBody>
      </p:sp>
      <p:sp>
        <p:nvSpPr>
          <p:cNvPr id="9" name="Rectangle 8">
            <a:extLst>
              <a:ext uri="{FF2B5EF4-FFF2-40B4-BE49-F238E27FC236}">
                <a16:creationId xmlns:a16="http://schemas.microsoft.com/office/drawing/2014/main" id="{88FD820C-37AF-F442-B5A1-5537E7A3096A}"/>
              </a:ext>
            </a:extLst>
          </p:cNvPr>
          <p:cNvSpPr/>
          <p:nvPr userDrawn="1"/>
        </p:nvSpPr>
        <p:spPr>
          <a:xfrm>
            <a:off x="3567885" y="9355040"/>
            <a:ext cx="17056776" cy="334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dirty="0"/>
          </a:p>
        </p:txBody>
      </p:sp>
      <p:sp>
        <p:nvSpPr>
          <p:cNvPr id="10" name="Rectangle 9">
            <a:extLst>
              <a:ext uri="{FF2B5EF4-FFF2-40B4-BE49-F238E27FC236}">
                <a16:creationId xmlns:a16="http://schemas.microsoft.com/office/drawing/2014/main" id="{F321D07B-1323-C942-8F29-DE0C4B78A346}"/>
              </a:ext>
            </a:extLst>
          </p:cNvPr>
          <p:cNvSpPr/>
          <p:nvPr userDrawn="1"/>
        </p:nvSpPr>
        <p:spPr>
          <a:xfrm>
            <a:off x="3567883" y="3627488"/>
            <a:ext cx="17056776" cy="334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dirty="0"/>
          </a:p>
        </p:txBody>
      </p:sp>
      <p:sp>
        <p:nvSpPr>
          <p:cNvPr id="11" name="Text Placeholder 6">
            <a:extLst>
              <a:ext uri="{FF2B5EF4-FFF2-40B4-BE49-F238E27FC236}">
                <a16:creationId xmlns:a16="http://schemas.microsoft.com/office/drawing/2014/main" id="{97FDE5E4-BADC-B54D-A842-4AEEA7263297}"/>
              </a:ext>
            </a:extLst>
          </p:cNvPr>
          <p:cNvSpPr>
            <a:spLocks noGrp="1"/>
          </p:cNvSpPr>
          <p:nvPr>
            <p:ph type="body" sz="quarter" idx="13" hasCustomPrompt="1"/>
          </p:nvPr>
        </p:nvSpPr>
        <p:spPr>
          <a:xfrm>
            <a:off x="5210909" y="4833171"/>
            <a:ext cx="14605853" cy="3447099"/>
          </a:xfrm>
        </p:spPr>
        <p:txBody>
          <a:bodyPr>
            <a:noAutofit/>
          </a:bodyPr>
          <a:lstStyle>
            <a:lvl1pPr marL="0" indent="0">
              <a:lnSpc>
                <a:spcPct val="100000"/>
              </a:lnSpc>
              <a:buNone/>
              <a:defRPr sz="5600" b="1">
                <a:solidFill>
                  <a:schemeClr val="bg1"/>
                </a:solidFill>
              </a:defRPr>
            </a:lvl1pPr>
            <a:lvl2pPr marL="914400" indent="0">
              <a:buNone/>
              <a:defRPr sz="5600"/>
            </a:lvl2pPr>
            <a:lvl3pPr marL="1828800" indent="0">
              <a:buNone/>
              <a:defRPr sz="5600"/>
            </a:lvl3pPr>
            <a:lvl4pPr marL="2743200" indent="0">
              <a:buNone/>
              <a:defRPr sz="5600"/>
            </a:lvl4pPr>
            <a:lvl5pPr marL="3657600" indent="0">
              <a:buNone/>
              <a:defRPr sz="5600"/>
            </a:lvl5pPr>
          </a:lstStyle>
          <a:p>
            <a:pPr fontAlgn="base"/>
            <a:r>
              <a:rPr lang="en-US" dirty="0">
                <a:latin typeface="Arial" charset="0"/>
                <a:ea typeface="Arial" charset="0"/>
                <a:cs typeface="Arial" charset="0"/>
              </a:rPr>
              <a:t>Type message or text into this area–up to four lines–Arial 56pt. </a:t>
            </a:r>
            <a:r>
              <a:rPr lang="en-US" b="1" dirty="0">
                <a:solidFill>
                  <a:schemeClr val="bg1"/>
                </a:solidFill>
                <a:latin typeface="Arial" charset="0"/>
                <a:ea typeface="Arial" charset="0"/>
                <a:cs typeface="Arial" charset="0"/>
              </a:rPr>
              <a:t>Optional white bold text to accent message. </a:t>
            </a:r>
            <a:r>
              <a:rPr lang="en-US" dirty="0">
                <a:latin typeface="Arial" charset="0"/>
                <a:ea typeface="Arial" charset="0"/>
                <a:cs typeface="Arial" charset="0"/>
              </a:rPr>
              <a:t>Type message or text into this area–up to four lines.</a:t>
            </a:r>
            <a:endParaRPr lang="en-US" b="1" dirty="0">
              <a:latin typeface="Arial" charset="0"/>
              <a:ea typeface="Arial" charset="0"/>
              <a:cs typeface="Arial" charset="0"/>
            </a:endParaRPr>
          </a:p>
        </p:txBody>
      </p:sp>
    </p:spTree>
    <p:extLst>
      <p:ext uri="{BB962C8B-B14F-4D97-AF65-F5344CB8AC3E}">
        <p14:creationId xmlns:p14="http://schemas.microsoft.com/office/powerpoint/2010/main" val="35043182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07-SECTION-1">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0FB3DE02-D326-3543-83E7-057D6EB1A2C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539"/>
          <a:stretch/>
        </p:blipFill>
        <p:spPr>
          <a:xfrm>
            <a:off x="0" y="1700463"/>
            <a:ext cx="14960516" cy="10331116"/>
          </a:xfrm>
          <a:prstGeom prst="rect">
            <a:avLst/>
          </a:prstGeom>
        </p:spPr>
      </p:pic>
      <p:pic>
        <p:nvPicPr>
          <p:cNvPr id="17" name="Picture 16">
            <a:extLst>
              <a:ext uri="{FF2B5EF4-FFF2-40B4-BE49-F238E27FC236}">
                <a16:creationId xmlns:a16="http://schemas.microsoft.com/office/drawing/2014/main" id="{4B057E92-4E76-DA41-BC95-76EEFD787E9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37865"/>
            <a:ext cx="24387175" cy="13678135"/>
          </a:xfrm>
          <a:prstGeom prst="rect">
            <a:avLst/>
          </a:prstGeom>
        </p:spPr>
      </p:pic>
      <p:pic>
        <p:nvPicPr>
          <p:cNvPr id="19" name="Picture 18">
            <a:extLst>
              <a:ext uri="{FF2B5EF4-FFF2-40B4-BE49-F238E27FC236}">
                <a16:creationId xmlns:a16="http://schemas.microsoft.com/office/drawing/2014/main" id="{0AD1E067-7DAF-3C4A-A11A-81EDDDCCAC6C}"/>
              </a:ext>
            </a:extLst>
          </p:cNvPr>
          <p:cNvPicPr>
            <a:picLocks noChangeAspect="1"/>
          </p:cNvPicPr>
          <p:nvPr userDrawn="1"/>
        </p:nvPicPr>
        <p:blipFill rotWithShape="1">
          <a:blip r:embed="rId4" cstate="email">
            <a:alphaModFix amt="12000"/>
            <a:extLst>
              <a:ext uri="{28A0092B-C50C-407E-A947-70E740481C1C}">
                <a14:useLocalDpi xmlns:a14="http://schemas.microsoft.com/office/drawing/2010/main"/>
              </a:ext>
            </a:extLst>
          </a:blip>
          <a:srcRect/>
          <a:stretch/>
        </p:blipFill>
        <p:spPr>
          <a:xfrm>
            <a:off x="9913939" y="4557713"/>
            <a:ext cx="19388138" cy="4600576"/>
          </a:xfrm>
          <a:prstGeom prst="rect">
            <a:avLst/>
          </a:prstGeom>
        </p:spPr>
      </p:pic>
      <p:sp>
        <p:nvSpPr>
          <p:cNvPr id="20" name="Title 1">
            <a:extLst>
              <a:ext uri="{FF2B5EF4-FFF2-40B4-BE49-F238E27FC236}">
                <a16:creationId xmlns:a16="http://schemas.microsoft.com/office/drawing/2014/main" id="{B6DAE811-F141-A74B-AFB6-5BB85AA620A6}"/>
              </a:ext>
            </a:extLst>
          </p:cNvPr>
          <p:cNvSpPr>
            <a:spLocks noGrp="1"/>
          </p:cNvSpPr>
          <p:nvPr>
            <p:ph type="title" hasCustomPrompt="1"/>
          </p:nvPr>
        </p:nvSpPr>
        <p:spPr>
          <a:xfrm>
            <a:off x="14960517" y="5345717"/>
            <a:ext cx="8712284" cy="2651125"/>
          </a:xfrm>
        </p:spPr>
        <p:txBody>
          <a:bodyPr>
            <a:normAutofit/>
          </a:bodyPr>
          <a:lstStyle>
            <a:lvl1pPr>
              <a:defRPr sz="9000" b="1" cap="all" baseline="0"/>
            </a:lvl1pPr>
          </a:lstStyle>
          <a:p>
            <a:r>
              <a:rPr lang="en-US" dirty="0"/>
              <a:t>Section I</a:t>
            </a:r>
          </a:p>
        </p:txBody>
      </p:sp>
      <p:sp>
        <p:nvSpPr>
          <p:cNvPr id="22" name="Slide Number Placeholder 4">
            <a:extLst>
              <a:ext uri="{FF2B5EF4-FFF2-40B4-BE49-F238E27FC236}">
                <a16:creationId xmlns:a16="http://schemas.microsoft.com/office/drawing/2014/main" id="{1BA8AE47-A0E1-EC4B-9EEE-C6E7F73222DF}"/>
              </a:ext>
            </a:extLst>
          </p:cNvPr>
          <p:cNvSpPr>
            <a:spLocks noGrp="1"/>
          </p:cNvSpPr>
          <p:nvPr>
            <p:ph type="sldNum" sz="quarter" idx="12"/>
          </p:nvPr>
        </p:nvSpPr>
        <p:spPr>
          <a:xfrm>
            <a:off x="23029333" y="12712700"/>
            <a:ext cx="1051454" cy="730250"/>
          </a:xfrm>
        </p:spPr>
        <p:txBody>
          <a:bodyPr/>
          <a:lstStyle>
            <a:lvl1pPr>
              <a:defRPr sz="1800"/>
            </a:lvl1pPr>
          </a:lstStyle>
          <a:p>
            <a:fld id="{C9E6AD7C-3275-4649-8C0C-8EA43FDBE139}" type="slidenum">
              <a:rPr lang="en-US" smtClean="0"/>
              <a:pPr/>
              <a:t>‹#›</a:t>
            </a:fld>
            <a:endParaRPr lang="en-US" dirty="0"/>
          </a:p>
        </p:txBody>
      </p:sp>
    </p:spTree>
    <p:extLst>
      <p:ext uri="{BB962C8B-B14F-4D97-AF65-F5344CB8AC3E}">
        <p14:creationId xmlns:p14="http://schemas.microsoft.com/office/powerpoint/2010/main" val="42651361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08-SECTION-2">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CE2311B-B45C-3147-B2CE-31918BF3763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2445489"/>
            <a:ext cx="15042323" cy="10028215"/>
          </a:xfrm>
          <a:prstGeom prst="rect">
            <a:avLst/>
          </a:prstGeom>
        </p:spPr>
      </p:pic>
      <p:pic>
        <p:nvPicPr>
          <p:cNvPr id="7" name="Picture 6">
            <a:extLst>
              <a:ext uri="{FF2B5EF4-FFF2-40B4-BE49-F238E27FC236}">
                <a16:creationId xmlns:a16="http://schemas.microsoft.com/office/drawing/2014/main" id="{A38F9CB4-EB35-584B-B100-FCC6BFE84DE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37865"/>
            <a:ext cx="24387175" cy="13678135"/>
          </a:xfrm>
          <a:prstGeom prst="rect">
            <a:avLst/>
          </a:prstGeom>
        </p:spPr>
      </p:pic>
      <p:pic>
        <p:nvPicPr>
          <p:cNvPr id="11" name="Picture 10">
            <a:extLst>
              <a:ext uri="{FF2B5EF4-FFF2-40B4-BE49-F238E27FC236}">
                <a16:creationId xmlns:a16="http://schemas.microsoft.com/office/drawing/2014/main" id="{C7456162-EF5A-8C44-A8BD-AD19F46B3E8D}"/>
              </a:ext>
            </a:extLst>
          </p:cNvPr>
          <p:cNvPicPr>
            <a:picLocks noChangeAspect="1"/>
          </p:cNvPicPr>
          <p:nvPr userDrawn="1"/>
        </p:nvPicPr>
        <p:blipFill rotWithShape="1">
          <a:blip r:embed="rId4" cstate="email">
            <a:alphaModFix amt="12000"/>
            <a:extLst>
              <a:ext uri="{28A0092B-C50C-407E-A947-70E740481C1C}">
                <a14:useLocalDpi xmlns:a14="http://schemas.microsoft.com/office/drawing/2010/main"/>
              </a:ext>
            </a:extLst>
          </a:blip>
          <a:srcRect/>
          <a:stretch/>
        </p:blipFill>
        <p:spPr>
          <a:xfrm>
            <a:off x="9913939" y="4557713"/>
            <a:ext cx="19388138" cy="4600576"/>
          </a:xfrm>
          <a:prstGeom prst="rect">
            <a:avLst/>
          </a:prstGeom>
        </p:spPr>
      </p:pic>
      <p:sp>
        <p:nvSpPr>
          <p:cNvPr id="9" name="Title 1">
            <a:extLst>
              <a:ext uri="{FF2B5EF4-FFF2-40B4-BE49-F238E27FC236}">
                <a16:creationId xmlns:a16="http://schemas.microsoft.com/office/drawing/2014/main" id="{A1E821CB-9CA1-CC44-B0A5-82CD4DC60301}"/>
              </a:ext>
            </a:extLst>
          </p:cNvPr>
          <p:cNvSpPr>
            <a:spLocks noGrp="1"/>
          </p:cNvSpPr>
          <p:nvPr>
            <p:ph type="title" hasCustomPrompt="1"/>
          </p:nvPr>
        </p:nvSpPr>
        <p:spPr>
          <a:xfrm>
            <a:off x="14960517" y="5345717"/>
            <a:ext cx="8712284" cy="2651125"/>
          </a:xfrm>
        </p:spPr>
        <p:txBody>
          <a:bodyPr>
            <a:normAutofit/>
          </a:bodyPr>
          <a:lstStyle>
            <a:lvl1pPr>
              <a:defRPr sz="9000" b="1" cap="all" baseline="0"/>
            </a:lvl1pPr>
          </a:lstStyle>
          <a:p>
            <a:r>
              <a:rPr lang="en-US" dirty="0"/>
              <a:t>Section II</a:t>
            </a:r>
          </a:p>
        </p:txBody>
      </p:sp>
      <p:sp>
        <p:nvSpPr>
          <p:cNvPr id="12" name="Slide Number Placeholder 4">
            <a:extLst>
              <a:ext uri="{FF2B5EF4-FFF2-40B4-BE49-F238E27FC236}">
                <a16:creationId xmlns:a16="http://schemas.microsoft.com/office/drawing/2014/main" id="{AB3349EE-3785-1A4A-91D8-FF4D6CE62378}"/>
              </a:ext>
            </a:extLst>
          </p:cNvPr>
          <p:cNvSpPr>
            <a:spLocks noGrp="1"/>
          </p:cNvSpPr>
          <p:nvPr>
            <p:ph type="sldNum" sz="quarter" idx="12"/>
          </p:nvPr>
        </p:nvSpPr>
        <p:spPr>
          <a:xfrm>
            <a:off x="23029333" y="12712700"/>
            <a:ext cx="1051454" cy="730250"/>
          </a:xfrm>
        </p:spPr>
        <p:txBody>
          <a:bodyPr/>
          <a:lstStyle>
            <a:lvl1pPr>
              <a:defRPr sz="1800"/>
            </a:lvl1pPr>
          </a:lstStyle>
          <a:p>
            <a:fld id="{C9E6AD7C-3275-4649-8C0C-8EA43FDBE139}" type="slidenum">
              <a:rPr lang="en-US" smtClean="0"/>
              <a:pPr/>
              <a:t>‹#›</a:t>
            </a:fld>
            <a:endParaRPr lang="en-US" dirty="0"/>
          </a:p>
        </p:txBody>
      </p:sp>
    </p:spTree>
    <p:extLst>
      <p:ext uri="{BB962C8B-B14F-4D97-AF65-F5344CB8AC3E}">
        <p14:creationId xmlns:p14="http://schemas.microsoft.com/office/powerpoint/2010/main" val="38923380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09-SECTION-3">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341B079-73E8-CF41-8605-57AA318E58A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558154"/>
            <a:ext cx="15034437" cy="10022958"/>
          </a:xfrm>
          <a:prstGeom prst="rect">
            <a:avLst/>
          </a:prstGeom>
        </p:spPr>
      </p:pic>
      <p:pic>
        <p:nvPicPr>
          <p:cNvPr id="9" name="Picture 8">
            <a:extLst>
              <a:ext uri="{FF2B5EF4-FFF2-40B4-BE49-F238E27FC236}">
                <a16:creationId xmlns:a16="http://schemas.microsoft.com/office/drawing/2014/main" id="{0EF99CDC-2E10-0A4B-B113-9358D2814D1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24387175" cy="13678135"/>
          </a:xfrm>
          <a:prstGeom prst="rect">
            <a:avLst/>
          </a:prstGeom>
        </p:spPr>
      </p:pic>
      <p:pic>
        <p:nvPicPr>
          <p:cNvPr id="12" name="Picture 11">
            <a:extLst>
              <a:ext uri="{FF2B5EF4-FFF2-40B4-BE49-F238E27FC236}">
                <a16:creationId xmlns:a16="http://schemas.microsoft.com/office/drawing/2014/main" id="{63787612-49AF-774E-A83D-D653E5128367}"/>
              </a:ext>
            </a:extLst>
          </p:cNvPr>
          <p:cNvPicPr>
            <a:picLocks noChangeAspect="1"/>
          </p:cNvPicPr>
          <p:nvPr userDrawn="1"/>
        </p:nvPicPr>
        <p:blipFill rotWithShape="1">
          <a:blip r:embed="rId4" cstate="email">
            <a:alphaModFix amt="12000"/>
            <a:extLst>
              <a:ext uri="{28A0092B-C50C-407E-A947-70E740481C1C}">
                <a14:useLocalDpi xmlns:a14="http://schemas.microsoft.com/office/drawing/2010/main"/>
              </a:ext>
            </a:extLst>
          </a:blip>
          <a:srcRect/>
          <a:stretch/>
        </p:blipFill>
        <p:spPr>
          <a:xfrm>
            <a:off x="9913939" y="4557713"/>
            <a:ext cx="19388138" cy="4600576"/>
          </a:xfrm>
          <a:prstGeom prst="rect">
            <a:avLst/>
          </a:prstGeom>
        </p:spPr>
      </p:pic>
      <p:sp>
        <p:nvSpPr>
          <p:cNvPr id="10" name="Title 1">
            <a:extLst>
              <a:ext uri="{FF2B5EF4-FFF2-40B4-BE49-F238E27FC236}">
                <a16:creationId xmlns:a16="http://schemas.microsoft.com/office/drawing/2014/main" id="{E6AB6C30-145B-734C-A295-8AE7291FA77A}"/>
              </a:ext>
            </a:extLst>
          </p:cNvPr>
          <p:cNvSpPr>
            <a:spLocks noGrp="1"/>
          </p:cNvSpPr>
          <p:nvPr>
            <p:ph type="title" hasCustomPrompt="1"/>
          </p:nvPr>
        </p:nvSpPr>
        <p:spPr>
          <a:xfrm>
            <a:off x="14960517" y="5345717"/>
            <a:ext cx="8712284" cy="2651125"/>
          </a:xfrm>
        </p:spPr>
        <p:txBody>
          <a:bodyPr>
            <a:normAutofit/>
          </a:bodyPr>
          <a:lstStyle>
            <a:lvl1pPr>
              <a:defRPr sz="9000" b="1" cap="all" baseline="0"/>
            </a:lvl1pPr>
          </a:lstStyle>
          <a:p>
            <a:r>
              <a:rPr lang="en-US" dirty="0"/>
              <a:t>Section III</a:t>
            </a:r>
          </a:p>
        </p:txBody>
      </p:sp>
      <p:sp>
        <p:nvSpPr>
          <p:cNvPr id="7" name="Slide Number Placeholder 4">
            <a:extLst>
              <a:ext uri="{FF2B5EF4-FFF2-40B4-BE49-F238E27FC236}">
                <a16:creationId xmlns:a16="http://schemas.microsoft.com/office/drawing/2014/main" id="{B8B8056C-146E-E44E-A220-34548BB7EC3A}"/>
              </a:ext>
            </a:extLst>
          </p:cNvPr>
          <p:cNvSpPr>
            <a:spLocks noGrp="1"/>
          </p:cNvSpPr>
          <p:nvPr>
            <p:ph type="sldNum" sz="quarter" idx="12"/>
          </p:nvPr>
        </p:nvSpPr>
        <p:spPr>
          <a:xfrm>
            <a:off x="23029333" y="12712700"/>
            <a:ext cx="1051454" cy="730250"/>
          </a:xfrm>
        </p:spPr>
        <p:txBody>
          <a:bodyPr/>
          <a:lstStyle>
            <a:lvl1pPr>
              <a:defRPr sz="1800"/>
            </a:lvl1pPr>
          </a:lstStyle>
          <a:p>
            <a:fld id="{C9E6AD7C-3275-4649-8C0C-8EA43FDBE139}" type="slidenum">
              <a:rPr lang="en-US" smtClean="0"/>
              <a:pPr/>
              <a:t>‹#›</a:t>
            </a:fld>
            <a:endParaRPr lang="en-US" dirty="0"/>
          </a:p>
        </p:txBody>
      </p:sp>
    </p:spTree>
    <p:extLst>
      <p:ext uri="{BB962C8B-B14F-4D97-AF65-F5344CB8AC3E}">
        <p14:creationId xmlns:p14="http://schemas.microsoft.com/office/powerpoint/2010/main" val="35802326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B46AC52-FD8C-1744-A989-08C3F2F30810}"/>
              </a:ext>
            </a:extLst>
          </p:cNvPr>
          <p:cNvSpPr>
            <a:spLocks noGrp="1"/>
          </p:cNvSpPr>
          <p:nvPr>
            <p:ph type="title"/>
          </p:nvPr>
        </p:nvSpPr>
        <p:spPr>
          <a:xfrm>
            <a:off x="1676400" y="730250"/>
            <a:ext cx="21034375" cy="2651125"/>
          </a:xfrm>
          <a:prstGeom prst="rect">
            <a:avLst/>
          </a:prstGeom>
        </p:spPr>
        <p:txBody>
          <a:bodyPr vert="horz" lIns="91440" tIns="45720" rIns="91440" bIns="45720" rtlCol="0" anchor="ctr">
            <a:normAutofit/>
          </a:bodyPr>
          <a:lstStyle/>
          <a:p>
            <a:r>
              <a:rPr lang="en-US" sz="4400" b="1" dirty="0" err="1">
                <a:solidFill>
                  <a:schemeClr val="bg1"/>
                </a:solidFill>
                <a:latin typeface="Arial" charset="0"/>
                <a:ea typeface="Arial" charset="0"/>
                <a:cs typeface="Arial" charset="0"/>
              </a:rPr>
              <a:t>fsbsfbsfbsfbsfb</a:t>
            </a:r>
            <a:endParaRPr lang="en-US" dirty="0"/>
          </a:p>
        </p:txBody>
      </p:sp>
      <p:sp>
        <p:nvSpPr>
          <p:cNvPr id="3" name="Text Placeholder 2">
            <a:extLst>
              <a:ext uri="{FF2B5EF4-FFF2-40B4-BE49-F238E27FC236}">
                <a16:creationId xmlns:a16="http://schemas.microsoft.com/office/drawing/2014/main" id="{7D3ED144-F47B-1248-B46D-7249ECD08FF4}"/>
              </a:ext>
            </a:extLst>
          </p:cNvPr>
          <p:cNvSpPr>
            <a:spLocks noGrp="1"/>
          </p:cNvSpPr>
          <p:nvPr>
            <p:ph type="body" idx="1"/>
          </p:nvPr>
        </p:nvSpPr>
        <p:spPr>
          <a:xfrm>
            <a:off x="1676400" y="3651250"/>
            <a:ext cx="21034375" cy="870267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71EA6E1-85C3-8D44-BDDB-17466FF8B2A0}"/>
              </a:ext>
            </a:extLst>
          </p:cNvPr>
          <p:cNvSpPr>
            <a:spLocks noGrp="1"/>
          </p:cNvSpPr>
          <p:nvPr>
            <p:ph type="dt" sz="half" idx="2"/>
          </p:nvPr>
        </p:nvSpPr>
        <p:spPr>
          <a:xfrm>
            <a:off x="1676400" y="12712700"/>
            <a:ext cx="5487988" cy="730250"/>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B7F0AD07-D1E0-B14A-BD9B-76544EAABF9A}"/>
              </a:ext>
            </a:extLst>
          </p:cNvPr>
          <p:cNvSpPr>
            <a:spLocks noGrp="1"/>
          </p:cNvSpPr>
          <p:nvPr>
            <p:ph type="ftr" sz="quarter" idx="3"/>
          </p:nvPr>
        </p:nvSpPr>
        <p:spPr>
          <a:xfrm>
            <a:off x="8078788" y="12712700"/>
            <a:ext cx="8229600" cy="7302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A93ED069-5205-984D-B113-7E010767BFF1}"/>
              </a:ext>
            </a:extLst>
          </p:cNvPr>
          <p:cNvSpPr>
            <a:spLocks noGrp="1"/>
          </p:cNvSpPr>
          <p:nvPr>
            <p:ph type="sldNum" sz="quarter" idx="4"/>
          </p:nvPr>
        </p:nvSpPr>
        <p:spPr>
          <a:xfrm>
            <a:off x="17222788" y="12712700"/>
            <a:ext cx="5487987" cy="730250"/>
          </a:xfrm>
          <a:prstGeom prst="rect">
            <a:avLst/>
          </a:prstGeom>
        </p:spPr>
        <p:txBody>
          <a:bodyPr vert="horz" lIns="91440" tIns="45720" rIns="91440" bIns="45720" rtlCol="0" anchor="ctr"/>
          <a:lstStyle>
            <a:lvl1pPr algn="r">
              <a:defRPr sz="1200">
                <a:solidFill>
                  <a:schemeClr val="tx1">
                    <a:tint val="75000"/>
                  </a:schemeClr>
                </a:solidFill>
              </a:defRPr>
            </a:lvl1pPr>
          </a:lstStyle>
          <a:p>
            <a:fld id="{C9E6AD7C-3275-4649-8C0C-8EA43FDBE139}" type="slidenum">
              <a:rPr lang="en-US" smtClean="0"/>
              <a:t>‹#›</a:t>
            </a:fld>
            <a:endParaRPr lang="en-US" dirty="0"/>
          </a:p>
        </p:txBody>
      </p:sp>
    </p:spTree>
    <p:extLst>
      <p:ext uri="{BB962C8B-B14F-4D97-AF65-F5344CB8AC3E}">
        <p14:creationId xmlns:p14="http://schemas.microsoft.com/office/powerpoint/2010/main" val="949437801"/>
      </p:ext>
    </p:extLst>
  </p:cSld>
  <p:clrMap bg1="dk1" tx1="lt1" bg2="dk2" tx2="lt2" accent1="accent1" accent2="accent2" accent3="accent3" accent4="accent4" accent5="accent5" accent6="accent6" hlink="hlink" folHlink="folHlink"/>
  <p:sldLayoutIdLst>
    <p:sldLayoutId id="2147483734" r:id="rId1"/>
    <p:sldLayoutId id="2147483721" r:id="rId2"/>
    <p:sldLayoutId id="2147483735" r:id="rId3"/>
    <p:sldLayoutId id="2147483736" r:id="rId4"/>
    <p:sldLayoutId id="2147483710" r:id="rId5"/>
    <p:sldLayoutId id="2147483724" r:id="rId6"/>
    <p:sldLayoutId id="2147483720" r:id="rId7"/>
    <p:sldLayoutId id="2147483737" r:id="rId8"/>
    <p:sldLayoutId id="2147483723" r:id="rId9"/>
    <p:sldLayoutId id="2147483728" r:id="rId10"/>
    <p:sldLayoutId id="2147483729" r:id="rId11"/>
    <p:sldLayoutId id="2147483730" r:id="rId12"/>
    <p:sldLayoutId id="2147483738" r:id="rId13"/>
    <p:sldLayoutId id="2147483739" r:id="rId14"/>
    <p:sldLayoutId id="2147483740" r:id="rId15"/>
    <p:sldLayoutId id="2147483733" r:id="rId16"/>
    <p:sldLayoutId id="2147483741" r:id="rId17"/>
    <p:sldLayoutId id="2147483751" r:id="rId18"/>
  </p:sldLayoutIdLst>
  <p:hf hdr="0" ftr="0" dt="0"/>
  <p:txStyles>
    <p:titleStyle>
      <a:lvl1pPr algn="l" defTabSz="9144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8" Type="http://schemas.openxmlformats.org/officeDocument/2006/relationships/image" Target="../media/image40.emf"/><Relationship Id="rId3" Type="http://schemas.openxmlformats.org/officeDocument/2006/relationships/image" Target="../media/image35.png"/><Relationship Id="rId7" Type="http://schemas.openxmlformats.org/officeDocument/2006/relationships/image" Target="../media/image39.emf"/><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38.emf"/><Relationship Id="rId5" Type="http://schemas.openxmlformats.org/officeDocument/2006/relationships/image" Target="../media/image37.emf"/><Relationship Id="rId4" Type="http://schemas.openxmlformats.org/officeDocument/2006/relationships/image" Target="../media/image36.emf"/><Relationship Id="rId9" Type="http://schemas.openxmlformats.org/officeDocument/2006/relationships/image" Target="../media/image41.emf"/></Relationships>
</file>

<file path=ppt/slides/_rels/slide15.xml.rels><?xml version="1.0" encoding="UTF-8" standalone="yes"?>
<Relationships xmlns="http://schemas.openxmlformats.org/package/2006/relationships"><Relationship Id="rId8" Type="http://schemas.openxmlformats.org/officeDocument/2006/relationships/image" Target="../media/image36.emf"/><Relationship Id="rId3" Type="http://schemas.openxmlformats.org/officeDocument/2006/relationships/image" Target="../media/image42.png"/><Relationship Id="rId7" Type="http://schemas.openxmlformats.org/officeDocument/2006/relationships/image" Target="../media/image38.emf"/><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image" Target="../media/image41.emf"/><Relationship Id="rId5" Type="http://schemas.openxmlformats.org/officeDocument/2006/relationships/image" Target="../media/image40.emf"/><Relationship Id="rId4" Type="http://schemas.openxmlformats.org/officeDocument/2006/relationships/image" Target="../media/image39.emf"/><Relationship Id="rId9" Type="http://schemas.openxmlformats.org/officeDocument/2006/relationships/image" Target="../media/image37.emf"/></Relationships>
</file>

<file path=ppt/slides/_rels/slide1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7.png"/><Relationship Id="rId1" Type="http://schemas.openxmlformats.org/officeDocument/2006/relationships/slideLayout" Target="../slideLayouts/slideLayout14.xml"/><Relationship Id="rId5" Type="http://schemas.openxmlformats.org/officeDocument/2006/relationships/image" Target="../media/image49.png"/><Relationship Id="rId4" Type="http://schemas.openxmlformats.org/officeDocument/2006/relationships/image" Target="../media/image48.jpeg"/></Relationships>
</file>

<file path=ppt/slides/_rels/slide19.xml.rels><?xml version="1.0" encoding="UTF-8" standalone="yes"?>
<Relationships xmlns="http://schemas.openxmlformats.org/package/2006/relationships"><Relationship Id="rId3" Type="http://schemas.openxmlformats.org/officeDocument/2006/relationships/image" Target="../media/image50.emf"/><Relationship Id="rId7" Type="http://schemas.openxmlformats.org/officeDocument/2006/relationships/image" Target="../media/image54.emf"/><Relationship Id="rId2" Type="http://schemas.openxmlformats.org/officeDocument/2006/relationships/image" Target="../media/image36.emf"/><Relationship Id="rId1" Type="http://schemas.openxmlformats.org/officeDocument/2006/relationships/slideLayout" Target="../slideLayouts/slideLayout14.xml"/><Relationship Id="rId6" Type="http://schemas.openxmlformats.org/officeDocument/2006/relationships/image" Target="../media/image53.emf"/><Relationship Id="rId5" Type="http://schemas.openxmlformats.org/officeDocument/2006/relationships/image" Target="../media/image52.emf"/><Relationship Id="rId4" Type="http://schemas.openxmlformats.org/officeDocument/2006/relationships/image" Target="../media/image51.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15.emf"/><Relationship Id="rId7" Type="http://schemas.openxmlformats.org/officeDocument/2006/relationships/image" Target="../media/image19.emf"/><Relationship Id="rId2" Type="http://schemas.openxmlformats.org/officeDocument/2006/relationships/image" Target="../media/image14.emf"/><Relationship Id="rId1" Type="http://schemas.openxmlformats.org/officeDocument/2006/relationships/slideLayout" Target="../slideLayouts/slideLayout14.xml"/><Relationship Id="rId6" Type="http://schemas.openxmlformats.org/officeDocument/2006/relationships/image" Target="../media/image18.emf"/><Relationship Id="rId5" Type="http://schemas.openxmlformats.org/officeDocument/2006/relationships/image" Target="../media/image17.emf"/><Relationship Id="rId4" Type="http://schemas.openxmlformats.org/officeDocument/2006/relationships/image" Target="../media/image16.emf"/></Relationships>
</file>

<file path=ppt/slides/_rels/slide4.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20.jpeg"/><Relationship Id="rId1" Type="http://schemas.openxmlformats.org/officeDocument/2006/relationships/slideLayout" Target="../slideLayouts/slideLayout13.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27.jpeg"/></Relationships>
</file>

<file path=ppt/slides/_rels/slide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2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8EA4D-721C-9943-87FB-00E41A9A5C35}"/>
              </a:ext>
            </a:extLst>
          </p:cNvPr>
          <p:cNvSpPr>
            <a:spLocks noGrp="1"/>
          </p:cNvSpPr>
          <p:nvPr>
            <p:ph type="title"/>
          </p:nvPr>
        </p:nvSpPr>
        <p:spPr>
          <a:xfrm>
            <a:off x="1154642" y="6715798"/>
            <a:ext cx="18066807" cy="3224213"/>
          </a:xfrm>
        </p:spPr>
        <p:txBody>
          <a:bodyPr/>
          <a:lstStyle/>
          <a:p>
            <a:r>
              <a:rPr lang="en-US" dirty="0"/>
              <a:t>Asset tracker (at1) LTE-M for FirstNet</a:t>
            </a:r>
          </a:p>
        </p:txBody>
      </p:sp>
    </p:spTree>
    <p:extLst>
      <p:ext uri="{BB962C8B-B14F-4D97-AF65-F5344CB8AC3E}">
        <p14:creationId xmlns:p14="http://schemas.microsoft.com/office/powerpoint/2010/main" val="29098794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9095C-1FB5-9742-AC96-0F20BC2B11A7}"/>
              </a:ext>
            </a:extLst>
          </p:cNvPr>
          <p:cNvSpPr>
            <a:spLocks noGrp="1"/>
          </p:cNvSpPr>
          <p:nvPr>
            <p:ph type="title"/>
          </p:nvPr>
        </p:nvSpPr>
        <p:spPr>
          <a:xfrm>
            <a:off x="14579600" y="3498763"/>
            <a:ext cx="8737600" cy="1581237"/>
          </a:xfrm>
        </p:spPr>
        <p:txBody>
          <a:bodyPr>
            <a:normAutofit fontScale="90000"/>
          </a:bodyPr>
          <a:lstStyle/>
          <a:p>
            <a:r>
              <a:rPr lang="en-US" sz="6000" dirty="0">
                <a:latin typeface="ATT Aleck Sans Medium"/>
                <a:cs typeface="ATT Aleck Sans Medium"/>
              </a:rPr>
              <a:t>High-Value </a:t>
            </a:r>
            <a:br>
              <a:rPr lang="en-US" sz="6000" dirty="0">
                <a:latin typeface="ATT Aleck Sans Medium"/>
                <a:cs typeface="ATT Aleck Sans Medium"/>
              </a:rPr>
            </a:br>
            <a:r>
              <a:rPr lang="en-US" sz="6000" dirty="0">
                <a:latin typeface="ATT Aleck Sans Medium"/>
                <a:cs typeface="ATT Aleck Sans Medium"/>
              </a:rPr>
              <a:t>Inventory</a:t>
            </a:r>
            <a:br>
              <a:rPr lang="en-US" dirty="0">
                <a:latin typeface="ATT Aleck Sans Medium"/>
                <a:cs typeface="ATT Aleck Sans Medium"/>
              </a:rPr>
            </a:br>
            <a:br>
              <a:rPr lang="en-US" dirty="0">
                <a:latin typeface="ATT Aleck Sans Medium"/>
                <a:cs typeface="ATT Aleck Sans Medium"/>
              </a:rPr>
            </a:br>
            <a:endParaRPr lang="en-US" dirty="0"/>
          </a:p>
        </p:txBody>
      </p:sp>
      <p:sp>
        <p:nvSpPr>
          <p:cNvPr id="3" name="Text Placeholder 2">
            <a:extLst>
              <a:ext uri="{FF2B5EF4-FFF2-40B4-BE49-F238E27FC236}">
                <a16:creationId xmlns:a16="http://schemas.microsoft.com/office/drawing/2014/main" id="{DD4EC9AE-1496-9B4E-9222-AC4007707F5C}"/>
              </a:ext>
            </a:extLst>
          </p:cNvPr>
          <p:cNvSpPr>
            <a:spLocks noGrp="1"/>
          </p:cNvSpPr>
          <p:nvPr>
            <p:ph type="body" sz="quarter" idx="13"/>
          </p:nvPr>
        </p:nvSpPr>
        <p:spPr>
          <a:xfrm>
            <a:off x="14596533" y="5130800"/>
            <a:ext cx="9484254" cy="6381262"/>
          </a:xfrm>
        </p:spPr>
        <p:txBody>
          <a:bodyPr>
            <a:noAutofit/>
          </a:bodyPr>
          <a:lstStyle/>
          <a:p>
            <a:pPr>
              <a:lnSpc>
                <a:spcPct val="100000"/>
              </a:lnSpc>
              <a:spcAft>
                <a:spcPts val="1200"/>
              </a:spcAft>
            </a:pPr>
            <a:r>
              <a:rPr lang="en-US" b="1" dirty="0">
                <a:latin typeface="Arial" panose="020B0604020202020204" pitchFamily="34" charset="0"/>
                <a:ea typeface="ATT Aleck Sans Light" charset="0"/>
                <a:cs typeface="Arial" panose="020B0604020202020204" pitchFamily="34" charset="0"/>
              </a:rPr>
              <a:t>AT1 Wired</a:t>
            </a:r>
          </a:p>
          <a:p>
            <a:pPr>
              <a:lnSpc>
                <a:spcPct val="100000"/>
              </a:lnSpc>
              <a:spcAft>
                <a:spcPts val="1200"/>
              </a:spcAft>
            </a:pPr>
            <a:r>
              <a:rPr lang="en-US" sz="2800" b="1" dirty="0">
                <a:latin typeface="Arial" panose="020B0604020202020204" pitchFamily="34" charset="0"/>
                <a:ea typeface="+mn-lt"/>
                <a:cs typeface="Arial" panose="020B0604020202020204" pitchFamily="34" charset="0"/>
              </a:rPr>
              <a:t>Problem: </a:t>
            </a:r>
            <a:r>
              <a:rPr lang="en-US" sz="2800" dirty="0">
                <a:latin typeface="Arial" panose="020B0604020202020204" pitchFamily="34" charset="0"/>
                <a:ea typeface="+mn-lt"/>
                <a:cs typeface="Arial" panose="020B0604020202020204" pitchFamily="34" charset="0"/>
              </a:rPr>
              <a:t>During a state of emergency, locating or deploying trailer-based generators without location awareness can lead to inefficient asset utilization. </a:t>
            </a:r>
            <a:endParaRPr lang="en-US" sz="2800" dirty="0">
              <a:latin typeface="Arial" panose="020B0604020202020204" pitchFamily="34" charset="0"/>
              <a:cs typeface="Arial" panose="020B0604020202020204" pitchFamily="34" charset="0"/>
            </a:endParaRPr>
          </a:p>
          <a:p>
            <a:pPr>
              <a:lnSpc>
                <a:spcPct val="100000"/>
              </a:lnSpc>
              <a:spcBef>
                <a:spcPts val="800"/>
              </a:spcBef>
              <a:spcAft>
                <a:spcPts val="1200"/>
              </a:spcAft>
            </a:pPr>
            <a:r>
              <a:rPr lang="en-US" sz="2800" b="1" dirty="0">
                <a:latin typeface="Arial" panose="020B0604020202020204" pitchFamily="34" charset="0"/>
                <a:ea typeface="+mn-lt"/>
                <a:cs typeface="Arial" panose="020B0604020202020204" pitchFamily="34" charset="0"/>
              </a:rPr>
              <a:t>Cause: </a:t>
            </a:r>
            <a:r>
              <a:rPr lang="en-US" sz="2800" dirty="0">
                <a:latin typeface="Arial" panose="020B0604020202020204" pitchFamily="34" charset="0"/>
                <a:ea typeface="+mn-lt"/>
                <a:cs typeface="Arial" panose="020B0604020202020204" pitchFamily="34" charset="0"/>
              </a:rPr>
              <a:t>Inaccurate asset reporting or equipment that is scheduled for maintenance can delay deployment of an asset to a location in need of power. </a:t>
            </a:r>
            <a:endParaRPr lang="en-US" sz="2800" dirty="0">
              <a:latin typeface="Arial" panose="020B0604020202020204" pitchFamily="34" charset="0"/>
              <a:cs typeface="Arial" panose="020B0604020202020204" pitchFamily="34" charset="0"/>
            </a:endParaRPr>
          </a:p>
          <a:p>
            <a:pPr>
              <a:lnSpc>
                <a:spcPct val="100000"/>
              </a:lnSpc>
              <a:spcBef>
                <a:spcPts val="800"/>
              </a:spcBef>
              <a:spcAft>
                <a:spcPts val="1200"/>
              </a:spcAft>
            </a:pPr>
            <a:r>
              <a:rPr lang="en-US" sz="2800" b="1" dirty="0">
                <a:latin typeface="Arial" panose="020B0604020202020204" pitchFamily="34" charset="0"/>
                <a:ea typeface="+mn-lt"/>
                <a:cs typeface="Arial" panose="020B0604020202020204" pitchFamily="34" charset="0"/>
              </a:rPr>
              <a:t>Solution: </a:t>
            </a:r>
            <a:r>
              <a:rPr lang="en-US" sz="2800" dirty="0">
                <a:latin typeface="Arial" panose="020B0604020202020204" pitchFamily="34" charset="0"/>
                <a:ea typeface="+mn-lt"/>
                <a:cs typeface="Arial" panose="020B0604020202020204" pitchFamily="34" charset="0"/>
              </a:rPr>
              <a:t>Securely mounted asset trackers deliver precise reporting on location, motion, and impact. </a:t>
            </a:r>
          </a:p>
          <a:p>
            <a:pPr>
              <a:lnSpc>
                <a:spcPct val="100000"/>
              </a:lnSpc>
              <a:spcBef>
                <a:spcPts val="800"/>
              </a:spcBef>
              <a:spcAft>
                <a:spcPts val="1200"/>
              </a:spcAft>
            </a:pPr>
            <a:r>
              <a:rPr lang="en-US" sz="2800" b="1" dirty="0">
                <a:latin typeface="Arial" panose="020B0604020202020204" pitchFamily="34" charset="0"/>
                <a:ea typeface="+mn-lt"/>
                <a:cs typeface="Arial" panose="020B0604020202020204" pitchFamily="34" charset="0"/>
              </a:rPr>
              <a:t>Benefit: </a:t>
            </a:r>
            <a:r>
              <a:rPr lang="en-US" sz="2800" dirty="0">
                <a:latin typeface="Arial" panose="020B0604020202020204" pitchFamily="34" charset="0"/>
                <a:ea typeface="+mn-lt"/>
                <a:cs typeface="Arial" panose="020B0604020202020204" pitchFamily="34" charset="0"/>
              </a:rPr>
              <a:t>Tracking engine hours and fuel level thresholds contributes to power sustainability through a state of emergency.</a:t>
            </a:r>
            <a:endParaRPr lang="en-US" sz="28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C5F7CE57-C8F5-B348-B9FD-D8A8068793CC}"/>
              </a:ext>
            </a:extLst>
          </p:cNvPr>
          <p:cNvSpPr>
            <a:spLocks noGrp="1"/>
          </p:cNvSpPr>
          <p:nvPr>
            <p:ph type="sldNum" sz="quarter" idx="12"/>
          </p:nvPr>
        </p:nvSpPr>
        <p:spPr/>
        <p:txBody>
          <a:bodyPr/>
          <a:lstStyle/>
          <a:p>
            <a:fld id="{C9E6AD7C-3275-4649-8C0C-8EA43FDBE139}" type="slidenum">
              <a:rPr lang="en-US" smtClean="0"/>
              <a:pPr/>
              <a:t>9</a:t>
            </a:fld>
            <a:endParaRPr lang="en-US" dirty="0"/>
          </a:p>
        </p:txBody>
      </p:sp>
      <p:pic>
        <p:nvPicPr>
          <p:cNvPr id="9" name="Picture 8">
            <a:extLst>
              <a:ext uri="{FF2B5EF4-FFF2-40B4-BE49-F238E27FC236}">
                <a16:creationId xmlns:a16="http://schemas.microsoft.com/office/drawing/2014/main" id="{AC85C88D-2BE3-2A47-8620-40AD28E5A9A5}"/>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flipH="1">
            <a:off x="20220713" y="3220278"/>
            <a:ext cx="5118313" cy="2422666"/>
          </a:xfrm>
          <a:prstGeom prst="rect">
            <a:avLst/>
          </a:prstGeom>
          <a:effectLst>
            <a:outerShdw blurRad="150316" dist="34925" dir="6346727" algn="tl" rotWithShape="0">
              <a:schemeClr val="bg1">
                <a:lumMod val="50000"/>
                <a:alpha val="38000"/>
              </a:schemeClr>
            </a:outerShdw>
          </a:effectLst>
        </p:spPr>
      </p:pic>
      <p:pic>
        <p:nvPicPr>
          <p:cNvPr id="8" name="Picture 7" descr="A truck is parked on the side of a building&#10;&#10;Description automatically generated">
            <a:extLst>
              <a:ext uri="{FF2B5EF4-FFF2-40B4-BE49-F238E27FC236}">
                <a16:creationId xmlns:a16="http://schemas.microsoft.com/office/drawing/2014/main" id="{13AC61FF-4167-0C4B-966F-80ABE04AA15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12193588" cy="13716000"/>
          </a:xfrm>
          <a:prstGeom prst="rect">
            <a:avLst/>
          </a:prstGeom>
        </p:spPr>
      </p:pic>
    </p:spTree>
    <p:extLst>
      <p:ext uri="{BB962C8B-B14F-4D97-AF65-F5344CB8AC3E}">
        <p14:creationId xmlns:p14="http://schemas.microsoft.com/office/powerpoint/2010/main" val="32272571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A739B-7076-2341-9E22-1F0535C2C35B}"/>
              </a:ext>
            </a:extLst>
          </p:cNvPr>
          <p:cNvSpPr>
            <a:spLocks noGrp="1"/>
          </p:cNvSpPr>
          <p:nvPr>
            <p:ph type="title"/>
          </p:nvPr>
        </p:nvSpPr>
        <p:spPr/>
        <p:txBody>
          <a:bodyPr/>
          <a:lstStyle/>
          <a:p>
            <a:r>
              <a:rPr lang="en-US" dirty="0"/>
              <a:t>Evaluating Your Assets</a:t>
            </a:r>
          </a:p>
        </p:txBody>
      </p:sp>
    </p:spTree>
    <p:extLst>
      <p:ext uri="{BB962C8B-B14F-4D97-AF65-F5344CB8AC3E}">
        <p14:creationId xmlns:p14="http://schemas.microsoft.com/office/powerpoint/2010/main" val="42409475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1E10B-109B-A64F-939A-C9E7B477E7D1}"/>
              </a:ext>
            </a:extLst>
          </p:cNvPr>
          <p:cNvSpPr>
            <a:spLocks noGrp="1"/>
          </p:cNvSpPr>
          <p:nvPr>
            <p:ph type="title"/>
          </p:nvPr>
        </p:nvSpPr>
        <p:spPr/>
        <p:txBody>
          <a:bodyPr/>
          <a:lstStyle/>
          <a:p>
            <a:r>
              <a:rPr lang="en-US" dirty="0">
                <a:ea typeface="ATT Aleck Sans Light" charset="0"/>
              </a:rPr>
              <a:t>Cost of Underperforming Assets</a:t>
            </a:r>
            <a:endParaRPr lang="en-US" dirty="0"/>
          </a:p>
        </p:txBody>
      </p:sp>
      <p:sp>
        <p:nvSpPr>
          <p:cNvPr id="4" name="Slide Number Placeholder 3">
            <a:extLst>
              <a:ext uri="{FF2B5EF4-FFF2-40B4-BE49-F238E27FC236}">
                <a16:creationId xmlns:a16="http://schemas.microsoft.com/office/drawing/2014/main" id="{884CADB4-5B98-A245-A2AE-F4CAC3125F3B}"/>
              </a:ext>
            </a:extLst>
          </p:cNvPr>
          <p:cNvSpPr>
            <a:spLocks noGrp="1"/>
          </p:cNvSpPr>
          <p:nvPr>
            <p:ph type="sldNum" sz="quarter" idx="12"/>
          </p:nvPr>
        </p:nvSpPr>
        <p:spPr/>
        <p:txBody>
          <a:bodyPr/>
          <a:lstStyle/>
          <a:p>
            <a:fld id="{C9E6AD7C-3275-4649-8C0C-8EA43FDBE139}" type="slidenum">
              <a:rPr lang="en-US" smtClean="0"/>
              <a:pPr/>
              <a:t>11</a:t>
            </a:fld>
            <a:endParaRPr lang="en-US" dirty="0"/>
          </a:p>
        </p:txBody>
      </p:sp>
      <p:sp>
        <p:nvSpPr>
          <p:cNvPr id="5" name="Content Placeholder 1">
            <a:extLst>
              <a:ext uri="{FF2B5EF4-FFF2-40B4-BE49-F238E27FC236}">
                <a16:creationId xmlns:a16="http://schemas.microsoft.com/office/drawing/2014/main" id="{6A9D1FE0-0F49-F440-AB41-F1BB1465CF70}"/>
              </a:ext>
            </a:extLst>
          </p:cNvPr>
          <p:cNvSpPr txBox="1">
            <a:spLocks/>
          </p:cNvSpPr>
          <p:nvPr/>
        </p:nvSpPr>
        <p:spPr>
          <a:xfrm>
            <a:off x="954253" y="1775946"/>
            <a:ext cx="19259824" cy="82433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00"/>
              </a:spcAft>
              <a:buNone/>
            </a:pPr>
            <a:r>
              <a:rPr lang="en-US" sz="3600" dirty="0">
                <a:solidFill>
                  <a:schemeClr val="bg1"/>
                </a:solidFill>
                <a:ea typeface="ATT Aleck Sans Light" charset="0"/>
                <a:cs typeface="ATT Aleck Sans Light" charset="0"/>
              </a:rPr>
              <a:t>How often are your assets unaccounted for during a project or incident that’s underway? </a:t>
            </a:r>
          </a:p>
        </p:txBody>
      </p:sp>
      <p:sp>
        <p:nvSpPr>
          <p:cNvPr id="6" name="Rectangle 5">
            <a:extLst>
              <a:ext uri="{FF2B5EF4-FFF2-40B4-BE49-F238E27FC236}">
                <a16:creationId xmlns:a16="http://schemas.microsoft.com/office/drawing/2014/main" id="{9254CB59-0E1D-9045-BFF0-3A01B86DF23A}"/>
              </a:ext>
            </a:extLst>
          </p:cNvPr>
          <p:cNvSpPr/>
          <p:nvPr/>
        </p:nvSpPr>
        <p:spPr>
          <a:xfrm>
            <a:off x="12466369" y="6731021"/>
            <a:ext cx="10884048" cy="3025199"/>
          </a:xfrm>
          <a:prstGeom prst="rect">
            <a:avLst/>
          </a:prstGeom>
          <a:pattFill prst="ltDnDiag">
            <a:fgClr>
              <a:schemeClr val="bg1">
                <a:lumMod val="95000"/>
              </a:schemeClr>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a:p>
        </p:txBody>
      </p:sp>
      <p:sp>
        <p:nvSpPr>
          <p:cNvPr id="7" name="Rectangle 6">
            <a:extLst>
              <a:ext uri="{FF2B5EF4-FFF2-40B4-BE49-F238E27FC236}">
                <a16:creationId xmlns:a16="http://schemas.microsoft.com/office/drawing/2014/main" id="{A9C17F99-6C98-E74B-A988-21F153B8AEC8}"/>
              </a:ext>
            </a:extLst>
          </p:cNvPr>
          <p:cNvSpPr/>
          <p:nvPr/>
        </p:nvSpPr>
        <p:spPr>
          <a:xfrm>
            <a:off x="12451591" y="3258627"/>
            <a:ext cx="10884048" cy="3025199"/>
          </a:xfrm>
          <a:prstGeom prst="rect">
            <a:avLst/>
          </a:prstGeom>
          <a:pattFill prst="ltDnDiag">
            <a:fgClr>
              <a:schemeClr val="bg1">
                <a:lumMod val="95000"/>
              </a:schemeClr>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a:p>
        </p:txBody>
      </p:sp>
      <p:sp>
        <p:nvSpPr>
          <p:cNvPr id="8" name="Rectangle 7">
            <a:extLst>
              <a:ext uri="{FF2B5EF4-FFF2-40B4-BE49-F238E27FC236}">
                <a16:creationId xmlns:a16="http://schemas.microsoft.com/office/drawing/2014/main" id="{44ED85D6-1321-5A46-9067-F7CB30A0EE49}"/>
              </a:ext>
            </a:extLst>
          </p:cNvPr>
          <p:cNvSpPr/>
          <p:nvPr/>
        </p:nvSpPr>
        <p:spPr>
          <a:xfrm>
            <a:off x="1036756" y="6737028"/>
            <a:ext cx="10884048" cy="3025199"/>
          </a:xfrm>
          <a:prstGeom prst="rect">
            <a:avLst/>
          </a:prstGeom>
          <a:pattFill prst="ltDnDiag">
            <a:fgClr>
              <a:schemeClr val="bg1">
                <a:lumMod val="95000"/>
              </a:schemeClr>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a:p>
        </p:txBody>
      </p:sp>
      <p:sp>
        <p:nvSpPr>
          <p:cNvPr id="9" name="Rectangle 8">
            <a:extLst>
              <a:ext uri="{FF2B5EF4-FFF2-40B4-BE49-F238E27FC236}">
                <a16:creationId xmlns:a16="http://schemas.microsoft.com/office/drawing/2014/main" id="{CD4D4538-D32C-644A-B2E3-295688490417}"/>
              </a:ext>
            </a:extLst>
          </p:cNvPr>
          <p:cNvSpPr/>
          <p:nvPr/>
        </p:nvSpPr>
        <p:spPr>
          <a:xfrm>
            <a:off x="1036756" y="3258629"/>
            <a:ext cx="10884048" cy="3025199"/>
          </a:xfrm>
          <a:prstGeom prst="rect">
            <a:avLst/>
          </a:prstGeom>
          <a:pattFill prst="ltDnDiag">
            <a:fgClr>
              <a:schemeClr val="bg1">
                <a:lumMod val="95000"/>
              </a:schemeClr>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a:p>
        </p:txBody>
      </p:sp>
      <p:sp>
        <p:nvSpPr>
          <p:cNvPr id="10" name="TextBox 9">
            <a:extLst>
              <a:ext uri="{FF2B5EF4-FFF2-40B4-BE49-F238E27FC236}">
                <a16:creationId xmlns:a16="http://schemas.microsoft.com/office/drawing/2014/main" id="{5B07804D-0BFA-E84C-85C4-284BCFA873F1}"/>
              </a:ext>
            </a:extLst>
          </p:cNvPr>
          <p:cNvSpPr txBox="1"/>
          <p:nvPr/>
        </p:nvSpPr>
        <p:spPr>
          <a:xfrm>
            <a:off x="1743479" y="3970852"/>
            <a:ext cx="7962736" cy="1693843"/>
          </a:xfrm>
          <a:prstGeom prst="rect">
            <a:avLst/>
          </a:prstGeom>
          <a:noFill/>
          <a:ln>
            <a:noFill/>
          </a:ln>
        </p:spPr>
        <p:txBody>
          <a:bodyPr wrap="square" lIns="0" tIns="0" rIns="0" bIns="0" rtlCol="0">
            <a:noAutofit/>
          </a:bodyPr>
          <a:lstStyle/>
          <a:p>
            <a:pPr lvl="0"/>
            <a:r>
              <a:rPr lang="en-US" dirty="0">
                <a:ea typeface="ATT Aleck Sans Light" charset="0"/>
                <a:cs typeface="ATT Aleck Sans Light" charset="0"/>
              </a:rPr>
              <a:t>• Inefficient asset utilization</a:t>
            </a:r>
          </a:p>
          <a:p>
            <a:pPr lvl="0"/>
            <a:r>
              <a:rPr lang="en-US" dirty="0">
                <a:ea typeface="ATT Aleck Sans Light" charset="0"/>
                <a:cs typeface="ATT Aleck Sans Light" charset="0"/>
              </a:rPr>
              <a:t>• Increased inventory costs</a:t>
            </a:r>
          </a:p>
          <a:p>
            <a:pPr>
              <a:lnSpc>
                <a:spcPts val="3200"/>
              </a:lnSpc>
            </a:pPr>
            <a:endParaRPr lang="en-US" dirty="0">
              <a:solidFill>
                <a:schemeClr val="bg1"/>
              </a:solidFill>
              <a:latin typeface="ATT Aleck Sans Light" charset="0"/>
              <a:ea typeface="ATT Aleck Sans Light" charset="0"/>
              <a:cs typeface="ATT Aleck Sans Light" charset="0"/>
            </a:endParaRPr>
          </a:p>
        </p:txBody>
      </p:sp>
      <p:sp>
        <p:nvSpPr>
          <p:cNvPr id="11" name="TextBox 10">
            <a:extLst>
              <a:ext uri="{FF2B5EF4-FFF2-40B4-BE49-F238E27FC236}">
                <a16:creationId xmlns:a16="http://schemas.microsoft.com/office/drawing/2014/main" id="{6450BCD6-B24E-4E4A-8BF8-87802377128F}"/>
              </a:ext>
            </a:extLst>
          </p:cNvPr>
          <p:cNvSpPr txBox="1"/>
          <p:nvPr/>
        </p:nvSpPr>
        <p:spPr>
          <a:xfrm>
            <a:off x="14265802" y="3863946"/>
            <a:ext cx="8539658" cy="1917559"/>
          </a:xfrm>
          <a:prstGeom prst="rect">
            <a:avLst/>
          </a:prstGeom>
          <a:noFill/>
          <a:ln>
            <a:noFill/>
          </a:ln>
        </p:spPr>
        <p:txBody>
          <a:bodyPr wrap="square" lIns="0" tIns="0" rIns="0" bIns="0" rtlCol="0">
            <a:noAutofit/>
          </a:bodyPr>
          <a:lstStyle/>
          <a:p>
            <a:r>
              <a:rPr lang="en-US" dirty="0">
                <a:ea typeface="ATT Aleck Sans Light" charset="0"/>
                <a:cs typeface="ATT Aleck Sans Light" charset="0"/>
              </a:rPr>
              <a:t>• Inaccurate productivity reporting</a:t>
            </a:r>
          </a:p>
          <a:p>
            <a:r>
              <a:rPr lang="en-US" dirty="0">
                <a:ea typeface="ATT Aleck Sans Light" charset="0"/>
                <a:cs typeface="ATT Aleck Sans Light" charset="0"/>
              </a:rPr>
              <a:t>• Manual performance assessment</a:t>
            </a:r>
          </a:p>
        </p:txBody>
      </p:sp>
      <p:sp>
        <p:nvSpPr>
          <p:cNvPr id="12" name="TextBox 11">
            <a:extLst>
              <a:ext uri="{FF2B5EF4-FFF2-40B4-BE49-F238E27FC236}">
                <a16:creationId xmlns:a16="http://schemas.microsoft.com/office/drawing/2014/main" id="{69413CDD-55C7-7041-A794-14B491F802F2}"/>
              </a:ext>
            </a:extLst>
          </p:cNvPr>
          <p:cNvSpPr txBox="1"/>
          <p:nvPr/>
        </p:nvSpPr>
        <p:spPr>
          <a:xfrm>
            <a:off x="14265802" y="7816258"/>
            <a:ext cx="7094945" cy="636142"/>
          </a:xfrm>
          <a:prstGeom prst="rect">
            <a:avLst/>
          </a:prstGeom>
          <a:noFill/>
          <a:ln>
            <a:noFill/>
          </a:ln>
        </p:spPr>
        <p:txBody>
          <a:bodyPr wrap="square" lIns="0" tIns="0" rIns="0" bIns="0" rtlCol="0">
            <a:noAutofit/>
          </a:bodyPr>
          <a:lstStyle/>
          <a:p>
            <a:pPr lvl="0"/>
            <a:r>
              <a:rPr lang="en-US" dirty="0">
                <a:ea typeface="ATT Aleck Sans Light" charset="0"/>
                <a:cs typeface="ATT Aleck Sans Light" charset="0"/>
              </a:rPr>
              <a:t>• Unknown ROI for each asset</a:t>
            </a:r>
          </a:p>
          <a:p>
            <a:pPr lvl="0" algn="r">
              <a:lnSpc>
                <a:spcPts val="3200"/>
              </a:lnSpc>
            </a:pPr>
            <a:endParaRPr lang="en-US" dirty="0">
              <a:solidFill>
                <a:schemeClr val="bg1"/>
              </a:solidFill>
              <a:latin typeface="ATT Aleck Sans Light" charset="0"/>
              <a:ea typeface="ATT Aleck Sans Light" charset="0"/>
              <a:cs typeface="ATT Aleck Sans Light" charset="0"/>
            </a:endParaRPr>
          </a:p>
        </p:txBody>
      </p:sp>
      <p:sp>
        <p:nvSpPr>
          <p:cNvPr id="13" name="TextBox 12">
            <a:extLst>
              <a:ext uri="{FF2B5EF4-FFF2-40B4-BE49-F238E27FC236}">
                <a16:creationId xmlns:a16="http://schemas.microsoft.com/office/drawing/2014/main" id="{9903A3AF-B8BE-F142-8500-14F5BC5D751E}"/>
              </a:ext>
            </a:extLst>
          </p:cNvPr>
          <p:cNvSpPr txBox="1"/>
          <p:nvPr/>
        </p:nvSpPr>
        <p:spPr>
          <a:xfrm>
            <a:off x="1743479" y="7174776"/>
            <a:ext cx="8222821" cy="1693843"/>
          </a:xfrm>
          <a:prstGeom prst="rect">
            <a:avLst/>
          </a:prstGeom>
          <a:noFill/>
          <a:ln>
            <a:noFill/>
          </a:ln>
        </p:spPr>
        <p:txBody>
          <a:bodyPr wrap="square" lIns="0" tIns="0" rIns="0" bIns="0" rtlCol="0">
            <a:noAutofit/>
          </a:bodyPr>
          <a:lstStyle/>
          <a:p>
            <a:pPr lvl="0"/>
            <a:r>
              <a:rPr lang="en-US" dirty="0">
                <a:ea typeface="ATT Aleck Sans Light" charset="0"/>
                <a:cs typeface="ATT Aleck Sans Light" charset="0"/>
              </a:rPr>
              <a:t>• Delayed equipment inventory reports</a:t>
            </a:r>
          </a:p>
          <a:p>
            <a:pPr lvl="0"/>
            <a:r>
              <a:rPr lang="en-US" dirty="0">
                <a:ea typeface="ATT Aleck Sans Light" charset="0"/>
                <a:cs typeface="ATT Aleck Sans Light" charset="0"/>
              </a:rPr>
              <a:t>• Needless paper trail and man hours</a:t>
            </a:r>
          </a:p>
        </p:txBody>
      </p:sp>
      <p:sp>
        <p:nvSpPr>
          <p:cNvPr id="14" name="Oval 13">
            <a:extLst>
              <a:ext uri="{FF2B5EF4-FFF2-40B4-BE49-F238E27FC236}">
                <a16:creationId xmlns:a16="http://schemas.microsoft.com/office/drawing/2014/main" id="{97C0B0A2-F392-F348-A432-179F09620856}"/>
              </a:ext>
            </a:extLst>
          </p:cNvPr>
          <p:cNvSpPr/>
          <p:nvPr/>
        </p:nvSpPr>
        <p:spPr>
          <a:xfrm>
            <a:off x="10396689" y="4741311"/>
            <a:ext cx="3322076" cy="3322076"/>
          </a:xfrm>
          <a:prstGeom prst="ellipse">
            <a:avLst/>
          </a:prstGeom>
          <a:solidFill>
            <a:schemeClr val="tx1"/>
          </a:solidFill>
          <a:ln w="6350">
            <a:noFill/>
          </a:ln>
        </p:spPr>
        <p:style>
          <a:lnRef idx="0">
            <a:schemeClr val="dk1"/>
          </a:lnRef>
          <a:fillRef idx="1">
            <a:schemeClr val="accent1"/>
          </a:fillRef>
          <a:effectRef idx="0">
            <a:schemeClr val="dk1"/>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rmAutofit/>
          </a:bodyPr>
          <a:lstStyle/>
          <a:p>
            <a:pPr marL="0" marR="0" indent="0" algn="l" defTabSz="457200" rtl="0" eaLnBrk="1" fontAlgn="auto" latinLnBrk="0" hangingPunct="1">
              <a:lnSpc>
                <a:spcPct val="100000"/>
              </a:lnSpc>
              <a:spcBef>
                <a:spcPts val="0"/>
              </a:spcBef>
              <a:spcAft>
                <a:spcPts val="800"/>
              </a:spcAft>
              <a:buClr>
                <a:schemeClr val="bg1"/>
              </a:buClr>
              <a:buSzTx/>
              <a:buFont typeface="ATT Aleck Sans" panose="020B0604020202020204" pitchFamily="34" charset="0"/>
              <a:buNone/>
              <a:tabLst/>
            </a:pPr>
            <a:endParaRPr kumimoji="0" lang="en-US" sz="2400" b="0" i="0" u="none" strike="noStrike" kern="1200" cap="none" spc="0" normalizeH="0" baseline="0" noProof="0">
              <a:ln>
                <a:noFill/>
              </a:ln>
              <a:solidFill>
                <a:schemeClr val="bg1"/>
              </a:solidFill>
              <a:effectLst/>
              <a:uLnTx/>
              <a:uFillTx/>
              <a:latin typeface="+mn-lt"/>
              <a:ea typeface="+mn-ea"/>
              <a:cs typeface="ATT Aleck Sans" panose="020B0503020203020204" pitchFamily="34" charset="0"/>
            </a:endParaRPr>
          </a:p>
        </p:txBody>
      </p:sp>
      <p:pic>
        <p:nvPicPr>
          <p:cNvPr id="15" name="Graphic 14">
            <a:extLst>
              <a:ext uri="{FF2B5EF4-FFF2-40B4-BE49-F238E27FC236}">
                <a16:creationId xmlns:a16="http://schemas.microsoft.com/office/drawing/2014/main" id="{08B07920-CFE3-AC4D-9321-AD84EF92A323}"/>
              </a:ext>
            </a:extLst>
          </p:cNvPr>
          <p:cNvPicPr>
            <a:picLocks noChangeAspect="1"/>
          </p:cNvPicPr>
          <p:nvPr/>
        </p:nvPicPr>
        <p:blipFill>
          <a:blip r:embed="rId2"/>
          <a:srcRect/>
          <a:stretch/>
        </p:blipFill>
        <p:spPr>
          <a:xfrm>
            <a:off x="10780692" y="5185352"/>
            <a:ext cx="2510575" cy="2510575"/>
          </a:xfrm>
          <a:prstGeom prst="rect">
            <a:avLst/>
          </a:prstGeom>
        </p:spPr>
      </p:pic>
    </p:spTree>
    <p:extLst>
      <p:ext uri="{BB962C8B-B14F-4D97-AF65-F5344CB8AC3E}">
        <p14:creationId xmlns:p14="http://schemas.microsoft.com/office/powerpoint/2010/main" val="12030966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CF7C0-F642-BA41-834C-F025976E1A40}"/>
              </a:ext>
            </a:extLst>
          </p:cNvPr>
          <p:cNvSpPr>
            <a:spLocks noGrp="1"/>
          </p:cNvSpPr>
          <p:nvPr>
            <p:ph type="title"/>
          </p:nvPr>
        </p:nvSpPr>
        <p:spPr/>
        <p:txBody>
          <a:bodyPr/>
          <a:lstStyle/>
          <a:p>
            <a:r>
              <a:rPr lang="en-US" dirty="0"/>
              <a:t>Products</a:t>
            </a:r>
          </a:p>
        </p:txBody>
      </p:sp>
    </p:spTree>
    <p:extLst>
      <p:ext uri="{BB962C8B-B14F-4D97-AF65-F5344CB8AC3E}">
        <p14:creationId xmlns:p14="http://schemas.microsoft.com/office/powerpoint/2010/main" val="15113242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2AA1030-FDF1-0B4D-BD8C-C222C57A8023}"/>
              </a:ext>
            </a:extLst>
          </p:cNvPr>
          <p:cNvSpPr>
            <a:spLocks noGrp="1"/>
          </p:cNvSpPr>
          <p:nvPr>
            <p:ph type="sldNum" sz="quarter" idx="12"/>
          </p:nvPr>
        </p:nvSpPr>
        <p:spPr/>
        <p:txBody>
          <a:bodyPr/>
          <a:lstStyle/>
          <a:p>
            <a:fld id="{C9E6AD7C-3275-4649-8C0C-8EA43FDBE139}" type="slidenum">
              <a:rPr lang="en-US" smtClean="0"/>
              <a:pPr/>
              <a:t>13</a:t>
            </a:fld>
            <a:endParaRPr lang="en-US" dirty="0"/>
          </a:p>
        </p:txBody>
      </p:sp>
      <p:sp>
        <p:nvSpPr>
          <p:cNvPr id="3" name="Title 2">
            <a:extLst>
              <a:ext uri="{FF2B5EF4-FFF2-40B4-BE49-F238E27FC236}">
                <a16:creationId xmlns:a16="http://schemas.microsoft.com/office/drawing/2014/main" id="{28DF5159-6922-BB4A-887C-44309783291C}"/>
              </a:ext>
            </a:extLst>
          </p:cNvPr>
          <p:cNvSpPr>
            <a:spLocks noGrp="1"/>
          </p:cNvSpPr>
          <p:nvPr>
            <p:ph type="title"/>
          </p:nvPr>
        </p:nvSpPr>
        <p:spPr/>
        <p:txBody>
          <a:bodyPr/>
          <a:lstStyle/>
          <a:p>
            <a:r>
              <a:rPr lang="en-US" dirty="0"/>
              <a:t>Asset Tracker Wired (AT1 Wired)</a:t>
            </a:r>
          </a:p>
        </p:txBody>
      </p:sp>
      <p:sp>
        <p:nvSpPr>
          <p:cNvPr id="4" name="Text Placeholder 3">
            <a:extLst>
              <a:ext uri="{FF2B5EF4-FFF2-40B4-BE49-F238E27FC236}">
                <a16:creationId xmlns:a16="http://schemas.microsoft.com/office/drawing/2014/main" id="{C06BCE34-85F1-714F-B7EA-7A572A8DC9A7}"/>
              </a:ext>
            </a:extLst>
          </p:cNvPr>
          <p:cNvSpPr>
            <a:spLocks noGrp="1"/>
          </p:cNvSpPr>
          <p:nvPr>
            <p:ph type="body" sz="quarter" idx="13"/>
          </p:nvPr>
        </p:nvSpPr>
        <p:spPr>
          <a:xfrm>
            <a:off x="1527048" y="2334094"/>
            <a:ext cx="15414706" cy="5184306"/>
          </a:xfrm>
        </p:spPr>
        <p:txBody>
          <a:bodyPr lIns="91440" rIns="0" numCol="2" spcCol="457200">
            <a:normAutofit lnSpcReduction="10000"/>
          </a:bodyPr>
          <a:lstStyle/>
          <a:p>
            <a:pPr>
              <a:spcAft>
                <a:spcPts val="1200"/>
              </a:spcAft>
            </a:pPr>
            <a:r>
              <a:rPr lang="en-US" sz="3600" b="1" dirty="0">
                <a:latin typeface="Arial" charset="0"/>
                <a:ea typeface="Arial" charset="0"/>
                <a:cs typeface="Arial" charset="0"/>
              </a:rPr>
              <a:t>Key Features</a:t>
            </a:r>
          </a:p>
          <a:p>
            <a:pPr lvl="1">
              <a:lnSpc>
                <a:spcPct val="100000"/>
              </a:lnSpc>
              <a:spcAft>
                <a:spcPts val="600"/>
              </a:spcAft>
            </a:pPr>
            <a:r>
              <a:rPr lang="en-US" sz="2800" dirty="0">
                <a:ea typeface="ATT Aleck Sans Light" charset="0"/>
                <a:cs typeface="ATT Aleck Sans Light" charset="0"/>
              </a:rPr>
              <a:t>One of the market’s smallest and most affordable asset trackers</a:t>
            </a:r>
          </a:p>
          <a:p>
            <a:pPr lvl="1">
              <a:lnSpc>
                <a:spcPct val="100000"/>
              </a:lnSpc>
              <a:spcAft>
                <a:spcPts val="600"/>
              </a:spcAft>
            </a:pPr>
            <a:r>
              <a:rPr lang="en-US" sz="2800" dirty="0">
                <a:ea typeface="ATT Aleck Sans Light" charset="0"/>
                <a:cs typeface="ATT Aleck Sans Light" charset="0"/>
              </a:rPr>
              <a:t>Captures humidity, temperature, light, and impact stats</a:t>
            </a:r>
          </a:p>
          <a:p>
            <a:pPr lvl="1">
              <a:lnSpc>
                <a:spcPct val="100000"/>
              </a:lnSpc>
              <a:spcAft>
                <a:spcPts val="600"/>
              </a:spcAft>
            </a:pPr>
            <a:r>
              <a:rPr lang="en-US" sz="2800" dirty="0">
                <a:ea typeface="ATT Aleck Sans Light" charset="0"/>
                <a:cs typeface="ATT Aleck Sans Light" charset="0"/>
              </a:rPr>
              <a:t>Applicable to any non-powered device</a:t>
            </a:r>
          </a:p>
          <a:p>
            <a:pPr lvl="1">
              <a:lnSpc>
                <a:spcPct val="100000"/>
              </a:lnSpc>
              <a:spcAft>
                <a:spcPts val="600"/>
              </a:spcAft>
            </a:pPr>
            <a:r>
              <a:rPr lang="en-US" sz="2800" dirty="0">
                <a:ea typeface="ATT Aleck Sans Light" charset="0"/>
                <a:cs typeface="ATT Aleck Sans Light" charset="0"/>
              </a:rPr>
              <a:t>Quick and easy install</a:t>
            </a:r>
          </a:p>
          <a:p>
            <a:pPr lvl="1">
              <a:lnSpc>
                <a:spcPct val="100000"/>
              </a:lnSpc>
              <a:spcAft>
                <a:spcPts val="600"/>
              </a:spcAft>
            </a:pPr>
            <a:r>
              <a:rPr lang="en-US" sz="2800" dirty="0">
                <a:ea typeface="ATT Aleck Sans Light" charset="0"/>
                <a:cs typeface="ATT Aleck Sans Light" charset="0"/>
              </a:rPr>
              <a:t>Easy to disguise and install covertly</a:t>
            </a:r>
          </a:p>
          <a:p>
            <a:pPr lvl="1">
              <a:lnSpc>
                <a:spcPct val="100000"/>
              </a:lnSpc>
              <a:spcAft>
                <a:spcPts val="600"/>
              </a:spcAft>
            </a:pPr>
            <a:r>
              <a:rPr lang="en-US" sz="2800" dirty="0">
                <a:ea typeface="ATT Aleck Sans Light" charset="0"/>
                <a:cs typeface="ATT Aleck Sans Light" charset="0"/>
              </a:rPr>
              <a:t>Built-in sensors: ambient temperature, humidity, light, impact, motion</a:t>
            </a:r>
            <a:endParaRPr lang="en-US" sz="2800" dirty="0">
              <a:latin typeface="Arial" charset="0"/>
              <a:ea typeface="ATT Aleck Sans Light" charset="0"/>
              <a:cs typeface="Arial" charset="0"/>
            </a:endParaRPr>
          </a:p>
          <a:p>
            <a:pPr marL="566928" lvl="1" indent="-566928">
              <a:spcBef>
                <a:spcPts val="1000"/>
              </a:spcBef>
              <a:spcAft>
                <a:spcPts val="1200"/>
              </a:spcAft>
              <a:buFont typeface="Arial" panose="020B0604020202020204" pitchFamily="34" charset="0"/>
              <a:buChar char="•"/>
            </a:pPr>
            <a:r>
              <a:rPr lang="en-US" sz="3600" b="1" dirty="0">
                <a:ea typeface="ATT Aleck Sans Light" charset="0"/>
                <a:cs typeface="ATT Aleck Sans Light" charset="0"/>
              </a:rPr>
              <a:t>Best Practice</a:t>
            </a:r>
          </a:p>
          <a:p>
            <a:pPr lvl="1">
              <a:lnSpc>
                <a:spcPct val="100000"/>
              </a:lnSpc>
              <a:spcAft>
                <a:spcPts val="600"/>
              </a:spcAft>
            </a:pPr>
            <a:r>
              <a:rPr lang="en-US" sz="2800" dirty="0">
                <a:ea typeface="ATT Aleck Sans Light" charset="0"/>
                <a:cs typeface="ATT Aleck Sans Light" charset="0"/>
              </a:rPr>
              <a:t>DDS is only configurable in FC Web</a:t>
            </a:r>
          </a:p>
          <a:p>
            <a:pPr lvl="1">
              <a:lnSpc>
                <a:spcPct val="100000"/>
              </a:lnSpc>
              <a:spcAft>
                <a:spcPts val="600"/>
              </a:spcAft>
            </a:pPr>
            <a:r>
              <a:rPr lang="en-US" sz="2800" dirty="0">
                <a:ea typeface="ATT Aleck Sans Light" charset="0"/>
                <a:cs typeface="ATT Aleck Sans Light" charset="0"/>
              </a:rPr>
              <a:t>Mount outside (not inside an asset)</a:t>
            </a:r>
          </a:p>
          <a:p>
            <a:pPr lvl="1">
              <a:lnSpc>
                <a:spcPct val="100000"/>
              </a:lnSpc>
              <a:spcAft>
                <a:spcPts val="600"/>
              </a:spcAft>
            </a:pPr>
            <a:r>
              <a:rPr lang="en-US" sz="2800" dirty="0">
                <a:ea typeface="ATT Aleck Sans Light" charset="0"/>
                <a:cs typeface="ATT Aleck Sans Light" charset="0"/>
              </a:rPr>
              <a:t>Mount clear from obstructions, clear line of sight to the satellites </a:t>
            </a:r>
          </a:p>
          <a:p>
            <a:pPr lvl="1">
              <a:lnSpc>
                <a:spcPct val="100000"/>
              </a:lnSpc>
              <a:spcAft>
                <a:spcPts val="600"/>
              </a:spcAft>
            </a:pPr>
            <a:r>
              <a:rPr lang="en-US" sz="2800" dirty="0">
                <a:ea typeface="ATT Aleck Sans Light" charset="0"/>
                <a:cs typeface="ATT Aleck Sans Light" charset="0"/>
              </a:rPr>
              <a:t>Vehicles with special coating on glass can limit reporting </a:t>
            </a:r>
          </a:p>
          <a:p>
            <a:pPr lvl="1">
              <a:lnSpc>
                <a:spcPct val="100000"/>
              </a:lnSpc>
              <a:spcAft>
                <a:spcPts val="600"/>
              </a:spcAft>
            </a:pPr>
            <a:r>
              <a:rPr lang="en-US" sz="2800" dirty="0">
                <a:ea typeface="ATT Aleck Sans Light" charset="0"/>
                <a:cs typeface="ATT Aleck Sans Light" charset="0"/>
              </a:rPr>
              <a:t>Unit should not be covered with primer or metallic paint</a:t>
            </a:r>
          </a:p>
        </p:txBody>
      </p:sp>
      <p:pic>
        <p:nvPicPr>
          <p:cNvPr id="5" name="Picture 4">
            <a:extLst>
              <a:ext uri="{FF2B5EF4-FFF2-40B4-BE49-F238E27FC236}">
                <a16:creationId xmlns:a16="http://schemas.microsoft.com/office/drawing/2014/main" id="{3579DEBC-E454-3D4E-AE7F-0591F789AFD1}"/>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flipH="1">
            <a:off x="17373600" y="2334095"/>
            <a:ext cx="7965426" cy="3770298"/>
          </a:xfrm>
          <a:prstGeom prst="rect">
            <a:avLst/>
          </a:prstGeom>
          <a:effectLst>
            <a:outerShdw blurRad="150316" dist="34925" dir="6346727" algn="tl" rotWithShape="0">
              <a:schemeClr val="bg1">
                <a:lumMod val="50000"/>
                <a:alpha val="38000"/>
              </a:schemeClr>
            </a:outerShdw>
          </a:effectLst>
        </p:spPr>
      </p:pic>
      <p:sp>
        <p:nvSpPr>
          <p:cNvPr id="6" name="Text Placeholder 3">
            <a:extLst>
              <a:ext uri="{FF2B5EF4-FFF2-40B4-BE49-F238E27FC236}">
                <a16:creationId xmlns:a16="http://schemas.microsoft.com/office/drawing/2014/main" id="{F323049B-8BF1-E74B-A085-B45D1986BCAF}"/>
              </a:ext>
            </a:extLst>
          </p:cNvPr>
          <p:cNvSpPr txBox="1">
            <a:spLocks/>
          </p:cNvSpPr>
          <p:nvPr/>
        </p:nvSpPr>
        <p:spPr>
          <a:xfrm>
            <a:off x="1530876" y="7706195"/>
            <a:ext cx="14585424" cy="542455"/>
          </a:xfrm>
          <a:prstGeom prst="rect">
            <a:avLst/>
          </a:prstGeom>
        </p:spPr>
        <p:txBody>
          <a:bodyPr vert="horz" lIns="91440" tIns="45720" rIns="0" bIns="45720" numCol="1" spcCol="0" rtlCol="0">
            <a:noAutofit/>
          </a:bodyPr>
          <a:lstStyle>
            <a:lvl1pPr marL="571500" indent="-5715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914400" indent="-457200" algn="l" defTabSz="914400" rtl="0" eaLnBrk="1" latinLnBrk="0" hangingPunct="1">
              <a:lnSpc>
                <a:spcPct val="90000"/>
              </a:lnSpc>
              <a:spcBef>
                <a:spcPts val="500"/>
              </a:spcBef>
              <a:buFont typeface=".AppleSystemUIFont"/>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a:spcAft>
                <a:spcPts val="600"/>
              </a:spcAft>
              <a:buFont typeface="Arial" panose="020B0604020202020204" pitchFamily="34" charset="0"/>
              <a:buChar char="•"/>
            </a:pPr>
            <a:r>
              <a:rPr lang="en-US" sz="3600" b="1" dirty="0">
                <a:latin typeface="Arial" panose="020B0604020202020204" pitchFamily="34" charset="0"/>
                <a:ea typeface="ATT Aleck Sans Light" charset="0"/>
                <a:cs typeface="Arial" panose="020B0604020202020204" pitchFamily="34" charset="0"/>
              </a:rPr>
              <a:t>Technical Specifications</a:t>
            </a:r>
          </a:p>
        </p:txBody>
      </p:sp>
      <p:sp>
        <p:nvSpPr>
          <p:cNvPr id="9" name="TextBox 8">
            <a:extLst>
              <a:ext uri="{FF2B5EF4-FFF2-40B4-BE49-F238E27FC236}">
                <a16:creationId xmlns:a16="http://schemas.microsoft.com/office/drawing/2014/main" id="{C54B92A6-7338-F84A-A1F8-37AA31DCA03E}"/>
              </a:ext>
            </a:extLst>
          </p:cNvPr>
          <p:cNvSpPr txBox="1"/>
          <p:nvPr/>
        </p:nvSpPr>
        <p:spPr>
          <a:xfrm>
            <a:off x="2130552" y="8705088"/>
            <a:ext cx="5259491" cy="856419"/>
          </a:xfrm>
          <a:prstGeom prst="rect">
            <a:avLst/>
          </a:prstGeom>
          <a:noFill/>
        </p:spPr>
        <p:txBody>
          <a:bodyPr wrap="square" lIns="0" tIns="0" rIns="0" bIns="0" rtlCol="0" anchor="t">
            <a:noAutofit/>
          </a:bodyPr>
          <a:lstStyle/>
          <a:p>
            <a:pPr>
              <a:buClr>
                <a:srgbClr val="000000"/>
              </a:buClr>
            </a:pPr>
            <a:r>
              <a:rPr lang="en-US" sz="2800" dirty="0">
                <a:solidFill>
                  <a:schemeClr val="bg1"/>
                </a:solidFill>
                <a:latin typeface="Arial" panose="020B0604020202020204" pitchFamily="34" charset="0"/>
                <a:ea typeface="ATT Aleck Sans Light" charset="0"/>
                <a:cs typeface="Arial" panose="020B0604020202020204" pitchFamily="34" charset="0"/>
              </a:rPr>
              <a:t>Battery Life: ~1500 events - Default 1 ping a day</a:t>
            </a:r>
          </a:p>
        </p:txBody>
      </p:sp>
      <p:sp>
        <p:nvSpPr>
          <p:cNvPr id="10" name="TextBox 9">
            <a:extLst>
              <a:ext uri="{FF2B5EF4-FFF2-40B4-BE49-F238E27FC236}">
                <a16:creationId xmlns:a16="http://schemas.microsoft.com/office/drawing/2014/main" id="{B6F8EE55-2953-DF4F-B7C4-B4333A540D1E}"/>
              </a:ext>
            </a:extLst>
          </p:cNvPr>
          <p:cNvSpPr txBox="1"/>
          <p:nvPr/>
        </p:nvSpPr>
        <p:spPr>
          <a:xfrm>
            <a:off x="10441008" y="8701017"/>
            <a:ext cx="6202189" cy="1202952"/>
          </a:xfrm>
          <a:prstGeom prst="rect">
            <a:avLst/>
          </a:prstGeom>
          <a:noFill/>
        </p:spPr>
        <p:txBody>
          <a:bodyPr wrap="square" lIns="0" tIns="0" rIns="0" bIns="0" rtlCol="0" anchor="t">
            <a:noAutofit/>
          </a:bodyPr>
          <a:lstStyle/>
          <a:p>
            <a:pPr marL="0" lvl="1"/>
            <a:r>
              <a:rPr lang="en-US" sz="2800" dirty="0">
                <a:solidFill>
                  <a:schemeClr val="bg1"/>
                </a:solidFill>
                <a:latin typeface="Arial" panose="020B0604020202020204" pitchFamily="34" charset="0"/>
                <a:ea typeface="ATT Aleck Sans Light" charset="0"/>
                <a:cs typeface="Arial" panose="020B0604020202020204" pitchFamily="34" charset="0"/>
              </a:rPr>
              <a:t>Rechargeable battery with 9 ft of cable; 5 hours to start reporting, 35-50 hours to full charge</a:t>
            </a:r>
          </a:p>
          <a:p>
            <a:pPr marL="0" lvl="1"/>
            <a:endParaRPr lang="en-US" sz="2800" dirty="0">
              <a:solidFill>
                <a:schemeClr val="bg1"/>
              </a:solidFill>
              <a:latin typeface="Arial" panose="020B0604020202020204" pitchFamily="34" charset="0"/>
              <a:ea typeface="ATT Aleck Sans Light" charset="0"/>
              <a:cs typeface="Arial" panose="020B0604020202020204" pitchFamily="34" charset="0"/>
            </a:endParaRPr>
          </a:p>
        </p:txBody>
      </p:sp>
      <p:sp>
        <p:nvSpPr>
          <p:cNvPr id="12" name="TextBox 11">
            <a:extLst>
              <a:ext uri="{FF2B5EF4-FFF2-40B4-BE49-F238E27FC236}">
                <a16:creationId xmlns:a16="http://schemas.microsoft.com/office/drawing/2014/main" id="{4749EE8A-6F0B-7042-A51F-847F1A8AB827}"/>
              </a:ext>
            </a:extLst>
          </p:cNvPr>
          <p:cNvSpPr txBox="1"/>
          <p:nvPr/>
        </p:nvSpPr>
        <p:spPr>
          <a:xfrm>
            <a:off x="2130552" y="10321488"/>
            <a:ext cx="5728947" cy="794177"/>
          </a:xfrm>
          <a:prstGeom prst="rect">
            <a:avLst/>
          </a:prstGeom>
          <a:noFill/>
        </p:spPr>
        <p:txBody>
          <a:bodyPr wrap="square" lIns="0" tIns="0" rIns="0" bIns="0" rtlCol="0" anchor="t">
            <a:noAutofit/>
          </a:bodyPr>
          <a:lstStyle/>
          <a:p>
            <a:r>
              <a:rPr lang="en-US" sz="2800" dirty="0">
                <a:solidFill>
                  <a:schemeClr val="bg1"/>
                </a:solidFill>
                <a:latin typeface="Arial" panose="020B0604020202020204" pitchFamily="34" charset="0"/>
                <a:cs typeface="Arial" panose="020B0604020202020204" pitchFamily="34" charset="0"/>
              </a:rPr>
              <a:t>Humidity: Absolute accuracy ±3% Relative Humidity</a:t>
            </a:r>
          </a:p>
        </p:txBody>
      </p:sp>
      <p:sp>
        <p:nvSpPr>
          <p:cNvPr id="14" name="TextBox 13">
            <a:extLst>
              <a:ext uri="{FF2B5EF4-FFF2-40B4-BE49-F238E27FC236}">
                <a16:creationId xmlns:a16="http://schemas.microsoft.com/office/drawing/2014/main" id="{BCD7EB9F-3D01-A64E-A543-E1902518B063}"/>
              </a:ext>
            </a:extLst>
          </p:cNvPr>
          <p:cNvSpPr txBox="1"/>
          <p:nvPr/>
        </p:nvSpPr>
        <p:spPr>
          <a:xfrm>
            <a:off x="10442448" y="10323576"/>
            <a:ext cx="5074412" cy="964939"/>
          </a:xfrm>
          <a:prstGeom prst="rect">
            <a:avLst/>
          </a:prstGeom>
          <a:noFill/>
        </p:spPr>
        <p:txBody>
          <a:bodyPr wrap="square" lIns="0" tIns="0" rIns="0" bIns="0" rtlCol="0" anchor="t">
            <a:noAutofit/>
          </a:bodyPr>
          <a:lstStyle/>
          <a:p>
            <a:r>
              <a:rPr lang="en-US" sz="2800" dirty="0">
                <a:solidFill>
                  <a:schemeClr val="bg1"/>
                </a:solidFill>
                <a:latin typeface="Arial" panose="020B0604020202020204" pitchFamily="34" charset="0"/>
                <a:cs typeface="Arial" panose="020B0604020202020204" pitchFamily="34" charset="0"/>
              </a:rPr>
              <a:t>Temperature: -40 to +185˚F; Absolute accuracy ±0.9˚F</a:t>
            </a:r>
          </a:p>
        </p:txBody>
      </p:sp>
      <p:pic>
        <p:nvPicPr>
          <p:cNvPr id="15" name="Graphic 14">
            <a:extLst>
              <a:ext uri="{FF2B5EF4-FFF2-40B4-BE49-F238E27FC236}">
                <a16:creationId xmlns:a16="http://schemas.microsoft.com/office/drawing/2014/main" id="{A7315CA5-FE62-C041-A0D5-77D47EC5DF17}"/>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9506154" y="10233328"/>
            <a:ext cx="794178" cy="794178"/>
          </a:xfrm>
          <a:prstGeom prst="rect">
            <a:avLst/>
          </a:prstGeom>
        </p:spPr>
      </p:pic>
      <p:sp>
        <p:nvSpPr>
          <p:cNvPr id="16" name="TextBox 15">
            <a:extLst>
              <a:ext uri="{FF2B5EF4-FFF2-40B4-BE49-F238E27FC236}">
                <a16:creationId xmlns:a16="http://schemas.microsoft.com/office/drawing/2014/main" id="{44EE653F-FEE3-C642-97BE-65365AA7A477}"/>
              </a:ext>
            </a:extLst>
          </p:cNvPr>
          <p:cNvSpPr txBox="1"/>
          <p:nvPr/>
        </p:nvSpPr>
        <p:spPr>
          <a:xfrm>
            <a:off x="2130552" y="11747759"/>
            <a:ext cx="5252317" cy="794177"/>
          </a:xfrm>
          <a:prstGeom prst="rect">
            <a:avLst/>
          </a:prstGeom>
          <a:noFill/>
        </p:spPr>
        <p:txBody>
          <a:bodyPr wrap="square" lIns="0" tIns="0" rIns="0" bIns="0" rtlCol="0" anchor="t">
            <a:noAutofit/>
          </a:bodyPr>
          <a:lstStyle/>
          <a:p>
            <a:r>
              <a:rPr lang="en-US" sz="2800" dirty="0">
                <a:solidFill>
                  <a:schemeClr val="bg1"/>
                </a:solidFill>
                <a:latin typeface="Arial" panose="020B0604020202020204" pitchFamily="34" charset="0"/>
                <a:cs typeface="Arial" panose="020B0604020202020204" pitchFamily="34" charset="0"/>
              </a:rPr>
              <a:t>Light: Solid and white translucent variant for light sensitivity</a:t>
            </a:r>
          </a:p>
        </p:txBody>
      </p:sp>
      <p:sp>
        <p:nvSpPr>
          <p:cNvPr id="18" name="TextBox 17">
            <a:extLst>
              <a:ext uri="{FF2B5EF4-FFF2-40B4-BE49-F238E27FC236}">
                <a16:creationId xmlns:a16="http://schemas.microsoft.com/office/drawing/2014/main" id="{4D772F9C-844C-DC4F-A5F0-4B2BD734D75E}"/>
              </a:ext>
            </a:extLst>
          </p:cNvPr>
          <p:cNvSpPr txBox="1"/>
          <p:nvPr/>
        </p:nvSpPr>
        <p:spPr>
          <a:xfrm>
            <a:off x="10442448" y="11750040"/>
            <a:ext cx="4613261" cy="794177"/>
          </a:xfrm>
          <a:prstGeom prst="rect">
            <a:avLst/>
          </a:prstGeom>
          <a:noFill/>
        </p:spPr>
        <p:txBody>
          <a:bodyPr wrap="square" lIns="0" tIns="0" rIns="0" bIns="0" rtlCol="0" anchor="t">
            <a:noAutofit/>
          </a:bodyPr>
          <a:lstStyle/>
          <a:p>
            <a:r>
              <a:rPr lang="en-US" sz="2800" dirty="0">
                <a:solidFill>
                  <a:schemeClr val="bg1"/>
                </a:solidFill>
                <a:latin typeface="Arial" panose="020B0604020202020204" pitchFamily="34" charset="0"/>
                <a:cs typeface="Arial" panose="020B0604020202020204" pitchFamily="34" charset="0"/>
              </a:rPr>
              <a:t>Enclosure: IP67 rugged water and dust proof</a:t>
            </a:r>
          </a:p>
        </p:txBody>
      </p:sp>
      <p:pic>
        <p:nvPicPr>
          <p:cNvPr id="19" name="Graphic 18">
            <a:extLst>
              <a:ext uri="{FF2B5EF4-FFF2-40B4-BE49-F238E27FC236}">
                <a16:creationId xmlns:a16="http://schemas.microsoft.com/office/drawing/2014/main" id="{8D5B75D6-C09E-4C44-8AB2-9FA08BD70CAA}"/>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9506154" y="11747759"/>
            <a:ext cx="794179" cy="794179"/>
          </a:xfrm>
          <a:prstGeom prst="rect">
            <a:avLst/>
          </a:prstGeom>
        </p:spPr>
      </p:pic>
      <p:pic>
        <p:nvPicPr>
          <p:cNvPr id="20" name="Graphic 19">
            <a:extLst>
              <a:ext uri="{FF2B5EF4-FFF2-40B4-BE49-F238E27FC236}">
                <a16:creationId xmlns:a16="http://schemas.microsoft.com/office/drawing/2014/main" id="{7080FC80-D053-584C-AE1D-F7328E8EC758}"/>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9584673" y="8701017"/>
            <a:ext cx="637141" cy="637141"/>
          </a:xfrm>
          <a:prstGeom prst="rect">
            <a:avLst/>
          </a:prstGeom>
        </p:spPr>
      </p:pic>
      <p:pic>
        <p:nvPicPr>
          <p:cNvPr id="29" name="Graphic 12">
            <a:extLst>
              <a:ext uri="{FF2B5EF4-FFF2-40B4-BE49-F238E27FC236}">
                <a16:creationId xmlns:a16="http://schemas.microsoft.com/office/drawing/2014/main" id="{5C34C0B8-3007-DA42-BFEB-B6577BF0C541}"/>
              </a:ext>
            </a:extLst>
          </p:cNvPr>
          <p:cNvPicPr>
            <a:picLocks noChangeAspect="1"/>
          </p:cNvPicPr>
          <p:nvPr/>
        </p:nvPicPr>
        <p:blipFill>
          <a:blip r:embed="rId7" cstate="email">
            <a:extLst>
              <a:ext uri="{28A0092B-C50C-407E-A947-70E740481C1C}">
                <a14:useLocalDpi xmlns:a14="http://schemas.microsoft.com/office/drawing/2010/main"/>
              </a:ext>
            </a:extLst>
          </a:blip>
          <a:srcRect/>
          <a:stretch/>
        </p:blipFill>
        <p:spPr>
          <a:xfrm>
            <a:off x="1263043" y="10349515"/>
            <a:ext cx="637140" cy="637140"/>
          </a:xfrm>
          <a:prstGeom prst="rect">
            <a:avLst/>
          </a:prstGeom>
        </p:spPr>
      </p:pic>
      <p:pic>
        <p:nvPicPr>
          <p:cNvPr id="30" name="Graphic 16">
            <a:extLst>
              <a:ext uri="{FF2B5EF4-FFF2-40B4-BE49-F238E27FC236}">
                <a16:creationId xmlns:a16="http://schemas.microsoft.com/office/drawing/2014/main" id="{241048F2-D615-4941-8436-9300EA539033}"/>
              </a:ext>
            </a:extLst>
          </p:cNvPr>
          <p:cNvPicPr>
            <a:picLocks noChangeAspect="1"/>
          </p:cNvPicPr>
          <p:nvPr/>
        </p:nvPicPr>
        <p:blipFill>
          <a:blip r:embed="rId8" cstate="email">
            <a:extLst>
              <a:ext uri="{28A0092B-C50C-407E-A947-70E740481C1C}">
                <a14:useLocalDpi xmlns:a14="http://schemas.microsoft.com/office/drawing/2010/main"/>
              </a:ext>
            </a:extLst>
          </a:blip>
          <a:srcRect/>
          <a:stretch/>
        </p:blipFill>
        <p:spPr>
          <a:xfrm>
            <a:off x="1184525" y="11620764"/>
            <a:ext cx="794177" cy="794177"/>
          </a:xfrm>
          <a:prstGeom prst="rect">
            <a:avLst/>
          </a:prstGeom>
        </p:spPr>
      </p:pic>
      <p:pic>
        <p:nvPicPr>
          <p:cNvPr id="31" name="Graphic 10">
            <a:extLst>
              <a:ext uri="{FF2B5EF4-FFF2-40B4-BE49-F238E27FC236}">
                <a16:creationId xmlns:a16="http://schemas.microsoft.com/office/drawing/2014/main" id="{E03ABBB8-9012-CF4D-8CE8-10EA30217B51}"/>
              </a:ext>
            </a:extLst>
          </p:cNvPr>
          <p:cNvPicPr>
            <a:picLocks noChangeAspect="1"/>
          </p:cNvPicPr>
          <p:nvPr/>
        </p:nvPicPr>
        <p:blipFill>
          <a:blip r:embed="rId9" cstate="email">
            <a:extLst>
              <a:ext uri="{28A0092B-C50C-407E-A947-70E740481C1C}">
                <a14:useLocalDpi xmlns:a14="http://schemas.microsoft.com/office/drawing/2010/main"/>
              </a:ext>
            </a:extLst>
          </a:blip>
          <a:srcRect/>
          <a:stretch/>
        </p:blipFill>
        <p:spPr>
          <a:xfrm>
            <a:off x="1263043" y="8705024"/>
            <a:ext cx="637140" cy="637140"/>
          </a:xfrm>
          <a:prstGeom prst="rect">
            <a:avLst/>
          </a:prstGeom>
        </p:spPr>
      </p:pic>
      <p:sp>
        <p:nvSpPr>
          <p:cNvPr id="21" name="TextBox 20">
            <a:extLst>
              <a:ext uri="{FF2B5EF4-FFF2-40B4-BE49-F238E27FC236}">
                <a16:creationId xmlns:a16="http://schemas.microsoft.com/office/drawing/2014/main" id="{89EB4A91-34A1-46AA-BD9E-66E08296C9BD}"/>
              </a:ext>
            </a:extLst>
          </p:cNvPr>
          <p:cNvSpPr txBox="1"/>
          <p:nvPr/>
        </p:nvSpPr>
        <p:spPr>
          <a:xfrm>
            <a:off x="1530875" y="12844991"/>
            <a:ext cx="16964943" cy="500196"/>
          </a:xfrm>
          <a:prstGeom prst="rect">
            <a:avLst/>
          </a:prstGeom>
          <a:noFill/>
        </p:spPr>
        <p:txBody>
          <a:bodyPr wrap="square" lIns="0" tIns="0" rIns="0" bIns="0" rtlCol="0" anchor="t">
            <a:noAutofit/>
          </a:bodyPr>
          <a:lstStyle/>
          <a:p>
            <a:pPr>
              <a:buClr>
                <a:srgbClr val="000000"/>
              </a:buClr>
            </a:pPr>
            <a:r>
              <a:rPr lang="en-CA" sz="1400" b="1" dirty="0">
                <a:solidFill>
                  <a:schemeClr val="dk1"/>
                </a:solidFill>
                <a:latin typeface="Arial" panose="020B0604020202020204" pitchFamily="34" charset="0"/>
                <a:cs typeface="Arial" panose="020B0604020202020204" pitchFamily="34" charset="0"/>
              </a:rPr>
              <a:t>AT&amp;T Fleet Complete </a:t>
            </a:r>
            <a:r>
              <a:rPr lang="en-CA" sz="1400" dirty="0">
                <a:solidFill>
                  <a:schemeClr val="dk1"/>
                </a:solidFill>
                <a:latin typeface="Arial" panose="020B0604020202020204" pitchFamily="34" charset="0"/>
                <a:cs typeface="Arial" panose="020B0604020202020204" pitchFamily="34" charset="0"/>
              </a:rPr>
              <a:t>provides a warranty on its hardware devices against defects in material and workmanship, with the exception of defects caused by abuse, misuse, accident, alteration, modification, neglect or incorrect installation, operation or removal of the equipment, for a period of one (1) year from the date of installation or purchase. </a:t>
            </a:r>
            <a:r>
              <a:rPr lang="en-CA" sz="1400" b="1" dirty="0">
                <a:solidFill>
                  <a:schemeClr val="dk1"/>
                </a:solidFill>
                <a:latin typeface="Arial" panose="020B0604020202020204" pitchFamily="34" charset="0"/>
                <a:cs typeface="Arial" panose="020B0604020202020204" pitchFamily="34" charset="0"/>
              </a:rPr>
              <a:t>Warranty shall not apply if this product casing is opened or tampered with.</a:t>
            </a:r>
          </a:p>
        </p:txBody>
      </p:sp>
    </p:spTree>
    <p:extLst>
      <p:ext uri="{BB962C8B-B14F-4D97-AF65-F5344CB8AC3E}">
        <p14:creationId xmlns:p14="http://schemas.microsoft.com/office/powerpoint/2010/main" val="25051968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44EE653F-FEE3-C642-97BE-65365AA7A477}"/>
              </a:ext>
            </a:extLst>
          </p:cNvPr>
          <p:cNvSpPr txBox="1"/>
          <p:nvPr/>
        </p:nvSpPr>
        <p:spPr>
          <a:xfrm>
            <a:off x="2128231" y="11747759"/>
            <a:ext cx="5252317" cy="794177"/>
          </a:xfrm>
          <a:prstGeom prst="rect">
            <a:avLst/>
          </a:prstGeom>
          <a:noFill/>
        </p:spPr>
        <p:txBody>
          <a:bodyPr wrap="square" lIns="0" tIns="0" rIns="0" bIns="0" rtlCol="0" anchor="t">
            <a:noAutofit/>
          </a:bodyPr>
          <a:lstStyle/>
          <a:p>
            <a:r>
              <a:rPr lang="en-US" sz="2800" dirty="0">
                <a:solidFill>
                  <a:schemeClr val="bg1"/>
                </a:solidFill>
                <a:latin typeface="Arial" panose="020B0604020202020204" pitchFamily="34" charset="0"/>
                <a:cs typeface="Arial" panose="020B0604020202020204" pitchFamily="34" charset="0"/>
              </a:rPr>
              <a:t>Light: Solid and white translucent variant for light sensitivity</a:t>
            </a:r>
          </a:p>
        </p:txBody>
      </p:sp>
      <p:sp>
        <p:nvSpPr>
          <p:cNvPr id="12" name="TextBox 11">
            <a:extLst>
              <a:ext uri="{FF2B5EF4-FFF2-40B4-BE49-F238E27FC236}">
                <a16:creationId xmlns:a16="http://schemas.microsoft.com/office/drawing/2014/main" id="{4749EE8A-6F0B-7042-A51F-847F1A8AB827}"/>
              </a:ext>
            </a:extLst>
          </p:cNvPr>
          <p:cNvSpPr txBox="1"/>
          <p:nvPr/>
        </p:nvSpPr>
        <p:spPr>
          <a:xfrm>
            <a:off x="2128231" y="10321488"/>
            <a:ext cx="6342001" cy="1060417"/>
          </a:xfrm>
          <a:prstGeom prst="rect">
            <a:avLst/>
          </a:prstGeom>
          <a:noFill/>
        </p:spPr>
        <p:txBody>
          <a:bodyPr wrap="square" lIns="0" tIns="0" rIns="0" bIns="0" rtlCol="0" anchor="t">
            <a:noAutofit/>
          </a:bodyPr>
          <a:lstStyle/>
          <a:p>
            <a:r>
              <a:rPr lang="en-US" sz="2800" dirty="0">
                <a:solidFill>
                  <a:schemeClr val="bg1"/>
                </a:solidFill>
                <a:latin typeface="Arial" panose="020B0604020202020204" pitchFamily="34" charset="0"/>
                <a:cs typeface="Arial" panose="020B0604020202020204" pitchFamily="34" charset="0"/>
              </a:rPr>
              <a:t>Humidity: Absolute accuracy ±3% Relative Humidity</a:t>
            </a:r>
          </a:p>
        </p:txBody>
      </p:sp>
      <p:sp>
        <p:nvSpPr>
          <p:cNvPr id="4" name="Text Placeholder 3">
            <a:extLst>
              <a:ext uri="{FF2B5EF4-FFF2-40B4-BE49-F238E27FC236}">
                <a16:creationId xmlns:a16="http://schemas.microsoft.com/office/drawing/2014/main" id="{C06BCE34-85F1-714F-B7EA-7A572A8DC9A7}"/>
              </a:ext>
            </a:extLst>
          </p:cNvPr>
          <p:cNvSpPr>
            <a:spLocks noGrp="1"/>
          </p:cNvSpPr>
          <p:nvPr>
            <p:ph type="body" sz="quarter" idx="13"/>
          </p:nvPr>
        </p:nvSpPr>
        <p:spPr>
          <a:xfrm>
            <a:off x="1530875" y="2334094"/>
            <a:ext cx="15410879" cy="5164851"/>
          </a:xfrm>
          <a:noFill/>
        </p:spPr>
        <p:txBody>
          <a:bodyPr lIns="91440" rIns="0" numCol="2" spcCol="457200">
            <a:normAutofit/>
          </a:bodyPr>
          <a:lstStyle/>
          <a:p>
            <a:pPr>
              <a:lnSpc>
                <a:spcPct val="80000"/>
              </a:lnSpc>
              <a:spcAft>
                <a:spcPts val="1200"/>
              </a:spcAft>
            </a:pPr>
            <a:r>
              <a:rPr lang="en-US" sz="3600" b="1" dirty="0">
                <a:latin typeface="Arial" charset="0"/>
                <a:ea typeface="Arial" charset="0"/>
                <a:cs typeface="Arial" charset="0"/>
              </a:rPr>
              <a:t>Key Features</a:t>
            </a:r>
          </a:p>
          <a:p>
            <a:pPr lvl="1">
              <a:lnSpc>
                <a:spcPct val="100000"/>
              </a:lnSpc>
              <a:spcBef>
                <a:spcPts val="800"/>
              </a:spcBef>
            </a:pPr>
            <a:r>
              <a:rPr lang="en-US" sz="2800" dirty="0">
                <a:ea typeface="ATT Aleck Sans Light" charset="0"/>
                <a:cs typeface="ATT Aleck Sans Light" charset="0"/>
              </a:rPr>
              <a:t>Runs on LTE-M, low power network</a:t>
            </a:r>
          </a:p>
          <a:p>
            <a:pPr lvl="1">
              <a:lnSpc>
                <a:spcPct val="100000"/>
              </a:lnSpc>
              <a:spcBef>
                <a:spcPts val="800"/>
              </a:spcBef>
            </a:pPr>
            <a:r>
              <a:rPr lang="en-US" sz="2800" dirty="0">
                <a:ea typeface="ATT Aleck Sans Light" charset="0"/>
                <a:cs typeface="ATT Aleck Sans Light" charset="0"/>
              </a:rPr>
              <a:t>One of the market’s most adaptable and affordable asset trackers</a:t>
            </a:r>
          </a:p>
          <a:p>
            <a:pPr lvl="1">
              <a:lnSpc>
                <a:spcPct val="100000"/>
              </a:lnSpc>
              <a:spcBef>
                <a:spcPts val="800"/>
              </a:spcBef>
            </a:pPr>
            <a:r>
              <a:rPr lang="en-US" sz="2800" dirty="0">
                <a:ea typeface="ATT Aleck Sans Light" charset="0"/>
                <a:cs typeface="ATT Aleck Sans Light" charset="0"/>
              </a:rPr>
              <a:t>Captures humidity, temperature, light, and impact stats</a:t>
            </a:r>
          </a:p>
          <a:p>
            <a:pPr lvl="1">
              <a:lnSpc>
                <a:spcPct val="100000"/>
              </a:lnSpc>
              <a:spcBef>
                <a:spcPts val="800"/>
              </a:spcBef>
            </a:pPr>
            <a:r>
              <a:rPr lang="en-US" sz="2800" dirty="0">
                <a:ea typeface="ATT Aleck Sans Light" charset="0"/>
                <a:cs typeface="ATT Aleck Sans Light" charset="0"/>
              </a:rPr>
              <a:t>Applicable to any non-powered device</a:t>
            </a:r>
          </a:p>
          <a:p>
            <a:pPr lvl="1">
              <a:lnSpc>
                <a:spcPct val="100000"/>
              </a:lnSpc>
              <a:spcBef>
                <a:spcPts val="800"/>
              </a:spcBef>
            </a:pPr>
            <a:r>
              <a:rPr lang="en-US" sz="2800" dirty="0">
                <a:ea typeface="ATT Aleck Sans Light" charset="0"/>
                <a:cs typeface="ATT Aleck Sans Light" charset="0"/>
              </a:rPr>
              <a:t>Solar powered </a:t>
            </a:r>
          </a:p>
          <a:p>
            <a:pPr lvl="1">
              <a:lnSpc>
                <a:spcPct val="100000"/>
              </a:lnSpc>
              <a:spcBef>
                <a:spcPts val="800"/>
              </a:spcBef>
            </a:pPr>
            <a:r>
              <a:rPr lang="en-US" sz="2800" dirty="0">
                <a:ea typeface="ATT Aleck Sans Light" charset="0"/>
                <a:cs typeface="ATT Aleck Sans Light" charset="0"/>
              </a:rPr>
              <a:t>Quick and easy install</a:t>
            </a:r>
          </a:p>
          <a:p>
            <a:pPr marL="566928" lvl="1" indent="-566928">
              <a:lnSpc>
                <a:spcPct val="80000"/>
              </a:lnSpc>
              <a:spcBef>
                <a:spcPts val="1000"/>
              </a:spcBef>
              <a:spcAft>
                <a:spcPts val="1200"/>
              </a:spcAft>
              <a:buFont typeface="Arial" panose="020B0604020202020204" pitchFamily="34" charset="0"/>
              <a:buChar char="•"/>
            </a:pPr>
            <a:r>
              <a:rPr lang="en-US" sz="3600" b="1" dirty="0">
                <a:ea typeface="ATT Aleck Sans Light" charset="0"/>
                <a:cs typeface="ATT Aleck Sans Light" charset="0"/>
              </a:rPr>
              <a:t>Best Practice</a:t>
            </a:r>
          </a:p>
          <a:p>
            <a:pPr lvl="1">
              <a:lnSpc>
                <a:spcPct val="100000"/>
              </a:lnSpc>
              <a:spcBef>
                <a:spcPts val="800"/>
              </a:spcBef>
            </a:pPr>
            <a:r>
              <a:rPr lang="en-US" sz="2800" dirty="0">
                <a:ea typeface="ATT Aleck Sans Light" charset="0"/>
                <a:cs typeface="ATT Aleck Sans Light" charset="0"/>
              </a:rPr>
              <a:t>Motion will consume additional battery power </a:t>
            </a:r>
          </a:p>
          <a:p>
            <a:pPr lvl="1">
              <a:lnSpc>
                <a:spcPct val="100000"/>
              </a:lnSpc>
              <a:spcBef>
                <a:spcPts val="800"/>
              </a:spcBef>
            </a:pPr>
            <a:r>
              <a:rPr lang="en-US" sz="2800" dirty="0">
                <a:ea typeface="ATT Aleck Sans Light" charset="0"/>
                <a:cs typeface="ATT Aleck Sans Light" charset="0"/>
              </a:rPr>
              <a:t>How long will it last on one change?  Depending on DDS, motion &amp; temperature reporting</a:t>
            </a:r>
          </a:p>
          <a:p>
            <a:pPr lvl="1">
              <a:lnSpc>
                <a:spcPct val="100000"/>
              </a:lnSpc>
              <a:spcBef>
                <a:spcPts val="800"/>
              </a:spcBef>
            </a:pPr>
            <a:r>
              <a:rPr lang="en-US" sz="2800" dirty="0">
                <a:ea typeface="ATT Aleck Sans Light" charset="0"/>
                <a:cs typeface="ATT Aleck Sans Light" charset="0"/>
              </a:rPr>
              <a:t>Mounting – Recommended to be mounted on angle in areas with heavy snow fall</a:t>
            </a:r>
          </a:p>
        </p:txBody>
      </p:sp>
      <p:sp>
        <p:nvSpPr>
          <p:cNvPr id="2" name="Slide Number Placeholder 1">
            <a:extLst>
              <a:ext uri="{FF2B5EF4-FFF2-40B4-BE49-F238E27FC236}">
                <a16:creationId xmlns:a16="http://schemas.microsoft.com/office/drawing/2014/main" id="{B2AA1030-FDF1-0B4D-BD8C-C222C57A8023}"/>
              </a:ext>
            </a:extLst>
          </p:cNvPr>
          <p:cNvSpPr>
            <a:spLocks noGrp="1"/>
          </p:cNvSpPr>
          <p:nvPr>
            <p:ph type="sldNum" sz="quarter" idx="12"/>
          </p:nvPr>
        </p:nvSpPr>
        <p:spPr/>
        <p:txBody>
          <a:bodyPr/>
          <a:lstStyle/>
          <a:p>
            <a:fld id="{C9E6AD7C-3275-4649-8C0C-8EA43FDBE139}" type="slidenum">
              <a:rPr lang="en-US" smtClean="0"/>
              <a:pPr/>
              <a:t>14</a:t>
            </a:fld>
            <a:endParaRPr lang="en-US" dirty="0"/>
          </a:p>
        </p:txBody>
      </p:sp>
      <p:sp>
        <p:nvSpPr>
          <p:cNvPr id="3" name="Title 2">
            <a:extLst>
              <a:ext uri="{FF2B5EF4-FFF2-40B4-BE49-F238E27FC236}">
                <a16:creationId xmlns:a16="http://schemas.microsoft.com/office/drawing/2014/main" id="{28DF5159-6922-BB4A-887C-44309783291C}"/>
              </a:ext>
            </a:extLst>
          </p:cNvPr>
          <p:cNvSpPr>
            <a:spLocks noGrp="1"/>
          </p:cNvSpPr>
          <p:nvPr>
            <p:ph type="title"/>
          </p:nvPr>
        </p:nvSpPr>
        <p:spPr/>
        <p:txBody>
          <a:bodyPr/>
          <a:lstStyle/>
          <a:p>
            <a:r>
              <a:rPr lang="en-US" dirty="0"/>
              <a:t>Asset Tracker Solar (AT1 Solar)</a:t>
            </a:r>
          </a:p>
        </p:txBody>
      </p:sp>
      <p:sp>
        <p:nvSpPr>
          <p:cNvPr id="6" name="Text Placeholder 3">
            <a:extLst>
              <a:ext uri="{FF2B5EF4-FFF2-40B4-BE49-F238E27FC236}">
                <a16:creationId xmlns:a16="http://schemas.microsoft.com/office/drawing/2014/main" id="{F323049B-8BF1-E74B-A085-B45D1986BCAF}"/>
              </a:ext>
            </a:extLst>
          </p:cNvPr>
          <p:cNvSpPr txBox="1">
            <a:spLocks/>
          </p:cNvSpPr>
          <p:nvPr/>
        </p:nvSpPr>
        <p:spPr>
          <a:xfrm>
            <a:off x="1530876" y="7706195"/>
            <a:ext cx="14585424" cy="542455"/>
          </a:xfrm>
          <a:prstGeom prst="rect">
            <a:avLst/>
          </a:prstGeom>
        </p:spPr>
        <p:txBody>
          <a:bodyPr vert="horz" lIns="91440" tIns="45720" rIns="0" bIns="45720" numCol="1" spcCol="0" rtlCol="0">
            <a:noAutofit/>
          </a:bodyPr>
          <a:lstStyle>
            <a:lvl1pPr marL="571500" indent="-5715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914400" indent="-457200" algn="l" defTabSz="914400" rtl="0" eaLnBrk="1" latinLnBrk="0" hangingPunct="1">
              <a:lnSpc>
                <a:spcPct val="90000"/>
              </a:lnSpc>
              <a:spcBef>
                <a:spcPts val="500"/>
              </a:spcBef>
              <a:buFont typeface=".AppleSystemUIFont"/>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a:spcAft>
                <a:spcPts val="600"/>
              </a:spcAft>
              <a:buFont typeface="Arial" panose="020B0604020202020204" pitchFamily="34" charset="0"/>
              <a:buChar char="•"/>
            </a:pPr>
            <a:r>
              <a:rPr lang="en-US" sz="3600" b="1" dirty="0">
                <a:latin typeface="Arial" panose="020B0604020202020204" pitchFamily="34" charset="0"/>
                <a:ea typeface="ATT Aleck Sans Light" charset="0"/>
                <a:cs typeface="Arial" panose="020B0604020202020204" pitchFamily="34" charset="0"/>
              </a:rPr>
              <a:t>Technical Specifications</a:t>
            </a:r>
          </a:p>
        </p:txBody>
      </p:sp>
      <p:sp>
        <p:nvSpPr>
          <p:cNvPr id="9" name="TextBox 8">
            <a:extLst>
              <a:ext uri="{FF2B5EF4-FFF2-40B4-BE49-F238E27FC236}">
                <a16:creationId xmlns:a16="http://schemas.microsoft.com/office/drawing/2014/main" id="{C54B92A6-7338-F84A-A1F8-37AA31DCA03E}"/>
              </a:ext>
            </a:extLst>
          </p:cNvPr>
          <p:cNvSpPr txBox="1"/>
          <p:nvPr/>
        </p:nvSpPr>
        <p:spPr>
          <a:xfrm>
            <a:off x="2128231" y="8705088"/>
            <a:ext cx="5162678" cy="856419"/>
          </a:xfrm>
          <a:prstGeom prst="rect">
            <a:avLst/>
          </a:prstGeom>
          <a:noFill/>
        </p:spPr>
        <p:txBody>
          <a:bodyPr wrap="square" lIns="0" tIns="0" rIns="0" bIns="0" rtlCol="0" anchor="t">
            <a:noAutofit/>
          </a:bodyPr>
          <a:lstStyle/>
          <a:p>
            <a:pPr>
              <a:buClr>
                <a:srgbClr val="000000"/>
              </a:buClr>
            </a:pPr>
            <a:r>
              <a:rPr lang="en-US" sz="2800" dirty="0">
                <a:solidFill>
                  <a:schemeClr val="bg1"/>
                </a:solidFill>
                <a:latin typeface="Arial" panose="020B0604020202020204" pitchFamily="34" charset="0"/>
                <a:ea typeface="ATT Aleck Sans Light" charset="0"/>
                <a:cs typeface="Arial" panose="020B0604020202020204" pitchFamily="34" charset="0"/>
              </a:rPr>
              <a:t>Battery Life: ~1500 events - Default 1 ping a day</a:t>
            </a:r>
          </a:p>
        </p:txBody>
      </p:sp>
      <p:sp>
        <p:nvSpPr>
          <p:cNvPr id="10" name="TextBox 9">
            <a:extLst>
              <a:ext uri="{FF2B5EF4-FFF2-40B4-BE49-F238E27FC236}">
                <a16:creationId xmlns:a16="http://schemas.microsoft.com/office/drawing/2014/main" id="{B6F8EE55-2953-DF4F-B7C4-B4333A540D1E}"/>
              </a:ext>
            </a:extLst>
          </p:cNvPr>
          <p:cNvSpPr txBox="1"/>
          <p:nvPr/>
        </p:nvSpPr>
        <p:spPr>
          <a:xfrm>
            <a:off x="10442448" y="8705088"/>
            <a:ext cx="6931152" cy="1405509"/>
          </a:xfrm>
          <a:prstGeom prst="rect">
            <a:avLst/>
          </a:prstGeom>
          <a:noFill/>
        </p:spPr>
        <p:txBody>
          <a:bodyPr wrap="square" lIns="0" tIns="0" rIns="0" bIns="0" rtlCol="0" anchor="t">
            <a:noAutofit/>
          </a:bodyPr>
          <a:lstStyle/>
          <a:p>
            <a:pPr marL="0" lvl="1"/>
            <a:r>
              <a:rPr lang="en-US" sz="2800" dirty="0">
                <a:solidFill>
                  <a:schemeClr val="bg1"/>
                </a:solidFill>
                <a:latin typeface="Arial" panose="020B0604020202020204" pitchFamily="34" charset="0"/>
                <a:ea typeface="ATT Aleck Sans Light" charset="0"/>
                <a:cs typeface="Arial" panose="020B0604020202020204" pitchFamily="34" charset="0"/>
              </a:rPr>
              <a:t>Recharges under direct sunlight; 5 hours to start reporting, 35-50 hours to full charge</a:t>
            </a:r>
          </a:p>
        </p:txBody>
      </p:sp>
      <p:sp>
        <p:nvSpPr>
          <p:cNvPr id="14" name="TextBox 13">
            <a:extLst>
              <a:ext uri="{FF2B5EF4-FFF2-40B4-BE49-F238E27FC236}">
                <a16:creationId xmlns:a16="http://schemas.microsoft.com/office/drawing/2014/main" id="{BCD7EB9F-3D01-A64E-A543-E1902518B063}"/>
              </a:ext>
            </a:extLst>
          </p:cNvPr>
          <p:cNvSpPr txBox="1"/>
          <p:nvPr/>
        </p:nvSpPr>
        <p:spPr>
          <a:xfrm>
            <a:off x="10442448" y="10321488"/>
            <a:ext cx="7212506" cy="964939"/>
          </a:xfrm>
          <a:prstGeom prst="rect">
            <a:avLst/>
          </a:prstGeom>
          <a:noFill/>
        </p:spPr>
        <p:txBody>
          <a:bodyPr wrap="square" lIns="0" tIns="0" rIns="0" bIns="0" rtlCol="0" anchor="t">
            <a:noAutofit/>
          </a:bodyPr>
          <a:lstStyle/>
          <a:p>
            <a:r>
              <a:rPr lang="en-US" sz="2800" dirty="0">
                <a:solidFill>
                  <a:schemeClr val="bg1"/>
                </a:solidFill>
                <a:latin typeface="Arial" panose="020B0604020202020204" pitchFamily="34" charset="0"/>
                <a:cs typeface="Arial" panose="020B0604020202020204" pitchFamily="34" charset="0"/>
              </a:rPr>
              <a:t>Temperature: -30˚C — +65˚C (-40 to +185˚F); Absolute accuracy ±0.9˚F</a:t>
            </a:r>
          </a:p>
        </p:txBody>
      </p:sp>
      <p:sp>
        <p:nvSpPr>
          <p:cNvPr id="18" name="TextBox 17">
            <a:extLst>
              <a:ext uri="{FF2B5EF4-FFF2-40B4-BE49-F238E27FC236}">
                <a16:creationId xmlns:a16="http://schemas.microsoft.com/office/drawing/2014/main" id="{4D772F9C-844C-DC4F-A5F0-4B2BD734D75E}"/>
              </a:ext>
            </a:extLst>
          </p:cNvPr>
          <p:cNvSpPr txBox="1"/>
          <p:nvPr/>
        </p:nvSpPr>
        <p:spPr>
          <a:xfrm>
            <a:off x="10442448" y="11750040"/>
            <a:ext cx="4613261" cy="794177"/>
          </a:xfrm>
          <a:prstGeom prst="rect">
            <a:avLst/>
          </a:prstGeom>
          <a:noFill/>
        </p:spPr>
        <p:txBody>
          <a:bodyPr wrap="square" lIns="0" tIns="0" rIns="0" bIns="0" rtlCol="0" anchor="t">
            <a:noAutofit/>
          </a:bodyPr>
          <a:lstStyle/>
          <a:p>
            <a:r>
              <a:rPr lang="en-US" sz="2800" dirty="0">
                <a:solidFill>
                  <a:schemeClr val="bg1"/>
                </a:solidFill>
                <a:latin typeface="Arial" panose="020B0604020202020204" pitchFamily="34" charset="0"/>
                <a:cs typeface="Arial" panose="020B0604020202020204" pitchFamily="34" charset="0"/>
              </a:rPr>
              <a:t>Enclosure: IP67 rugged water and dust proof</a:t>
            </a:r>
          </a:p>
        </p:txBody>
      </p:sp>
      <p:pic>
        <p:nvPicPr>
          <p:cNvPr id="21" name="Picture 20">
            <a:extLst>
              <a:ext uri="{FF2B5EF4-FFF2-40B4-BE49-F238E27FC236}">
                <a16:creationId xmlns:a16="http://schemas.microsoft.com/office/drawing/2014/main" id="{791692C0-016C-EA4C-B290-5F4D7C6E8CC2}"/>
              </a:ext>
            </a:extLst>
          </p:cNvPr>
          <p:cNvPicPr>
            <a:picLocks noChangeAspect="1"/>
          </p:cNvPicPr>
          <p:nvPr/>
        </p:nvPicPr>
        <p:blipFill>
          <a:blip r:embed="rId3"/>
          <a:stretch>
            <a:fillRect/>
          </a:stretch>
        </p:blipFill>
        <p:spPr>
          <a:xfrm>
            <a:off x="18159984" y="2811935"/>
            <a:ext cx="5081314" cy="3218161"/>
          </a:xfrm>
          <a:prstGeom prst="rect">
            <a:avLst/>
          </a:prstGeom>
          <a:effectLst>
            <a:outerShdw blurRad="150316" dist="34925" dir="6346727" algn="tl" rotWithShape="0">
              <a:schemeClr val="bg1">
                <a:lumMod val="50000"/>
                <a:alpha val="38000"/>
              </a:schemeClr>
            </a:outerShdw>
          </a:effectLst>
        </p:spPr>
      </p:pic>
      <p:pic>
        <p:nvPicPr>
          <p:cNvPr id="26" name="Graphic 12">
            <a:extLst>
              <a:ext uri="{FF2B5EF4-FFF2-40B4-BE49-F238E27FC236}">
                <a16:creationId xmlns:a16="http://schemas.microsoft.com/office/drawing/2014/main" id="{54FC37CF-9F94-2D41-A88D-61DC23C24B08}"/>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1263043" y="10349515"/>
            <a:ext cx="637140" cy="637140"/>
          </a:xfrm>
          <a:prstGeom prst="rect">
            <a:avLst/>
          </a:prstGeom>
        </p:spPr>
      </p:pic>
      <p:pic>
        <p:nvPicPr>
          <p:cNvPr id="27" name="Graphic 16">
            <a:extLst>
              <a:ext uri="{FF2B5EF4-FFF2-40B4-BE49-F238E27FC236}">
                <a16:creationId xmlns:a16="http://schemas.microsoft.com/office/drawing/2014/main" id="{CA670381-519F-484B-9F48-2EB58EA63AEC}"/>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1184525" y="11620764"/>
            <a:ext cx="794177" cy="794177"/>
          </a:xfrm>
          <a:prstGeom prst="rect">
            <a:avLst/>
          </a:prstGeom>
        </p:spPr>
      </p:pic>
      <p:pic>
        <p:nvPicPr>
          <p:cNvPr id="32" name="Graphic 10">
            <a:extLst>
              <a:ext uri="{FF2B5EF4-FFF2-40B4-BE49-F238E27FC236}">
                <a16:creationId xmlns:a16="http://schemas.microsoft.com/office/drawing/2014/main" id="{CE52D4CB-0F9E-4748-8597-F7625E9C7757}"/>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1263043" y="8705024"/>
            <a:ext cx="637140" cy="637140"/>
          </a:xfrm>
          <a:prstGeom prst="rect">
            <a:avLst/>
          </a:prstGeom>
        </p:spPr>
      </p:pic>
      <p:pic>
        <p:nvPicPr>
          <p:cNvPr id="37" name="Graphic 19">
            <a:extLst>
              <a:ext uri="{FF2B5EF4-FFF2-40B4-BE49-F238E27FC236}">
                <a16:creationId xmlns:a16="http://schemas.microsoft.com/office/drawing/2014/main" id="{C956E5C4-8857-BE4C-AEBA-A061F1915DD4}"/>
              </a:ext>
            </a:extLst>
          </p:cNvPr>
          <p:cNvPicPr>
            <a:picLocks noChangeAspect="1"/>
          </p:cNvPicPr>
          <p:nvPr/>
        </p:nvPicPr>
        <p:blipFill>
          <a:blip r:embed="rId7" cstate="email">
            <a:extLst>
              <a:ext uri="{28A0092B-C50C-407E-A947-70E740481C1C}">
                <a14:useLocalDpi xmlns:a14="http://schemas.microsoft.com/office/drawing/2010/main"/>
              </a:ext>
            </a:extLst>
          </a:blip>
          <a:srcRect/>
          <a:stretch/>
        </p:blipFill>
        <p:spPr>
          <a:xfrm>
            <a:off x="9584673" y="8701017"/>
            <a:ext cx="637141" cy="637141"/>
          </a:xfrm>
          <a:prstGeom prst="rect">
            <a:avLst/>
          </a:prstGeom>
        </p:spPr>
      </p:pic>
      <p:pic>
        <p:nvPicPr>
          <p:cNvPr id="38" name="Graphic 14">
            <a:extLst>
              <a:ext uri="{FF2B5EF4-FFF2-40B4-BE49-F238E27FC236}">
                <a16:creationId xmlns:a16="http://schemas.microsoft.com/office/drawing/2014/main" id="{C92D3CBE-5E64-A147-969D-B518522C0166}"/>
              </a:ext>
            </a:extLst>
          </p:cNvPr>
          <p:cNvPicPr>
            <a:picLocks noChangeAspect="1"/>
          </p:cNvPicPr>
          <p:nvPr/>
        </p:nvPicPr>
        <p:blipFill>
          <a:blip r:embed="rId8" cstate="email">
            <a:extLst>
              <a:ext uri="{28A0092B-C50C-407E-A947-70E740481C1C}">
                <a14:useLocalDpi xmlns:a14="http://schemas.microsoft.com/office/drawing/2010/main"/>
              </a:ext>
            </a:extLst>
          </a:blip>
          <a:srcRect/>
          <a:stretch/>
        </p:blipFill>
        <p:spPr>
          <a:xfrm>
            <a:off x="9506154" y="10233328"/>
            <a:ext cx="794178" cy="794178"/>
          </a:xfrm>
          <a:prstGeom prst="rect">
            <a:avLst/>
          </a:prstGeom>
        </p:spPr>
      </p:pic>
      <p:pic>
        <p:nvPicPr>
          <p:cNvPr id="39" name="Graphic 18">
            <a:extLst>
              <a:ext uri="{FF2B5EF4-FFF2-40B4-BE49-F238E27FC236}">
                <a16:creationId xmlns:a16="http://schemas.microsoft.com/office/drawing/2014/main" id="{E53B9524-078B-664C-B0B3-D07091B45327}"/>
              </a:ext>
            </a:extLst>
          </p:cNvPr>
          <p:cNvPicPr>
            <a:picLocks noChangeAspect="1"/>
          </p:cNvPicPr>
          <p:nvPr/>
        </p:nvPicPr>
        <p:blipFill>
          <a:blip r:embed="rId9" cstate="email">
            <a:extLst>
              <a:ext uri="{28A0092B-C50C-407E-A947-70E740481C1C}">
                <a14:useLocalDpi xmlns:a14="http://schemas.microsoft.com/office/drawing/2010/main"/>
              </a:ext>
            </a:extLst>
          </a:blip>
          <a:srcRect/>
          <a:stretch/>
        </p:blipFill>
        <p:spPr>
          <a:xfrm>
            <a:off x="9506154" y="11747759"/>
            <a:ext cx="794179" cy="794179"/>
          </a:xfrm>
          <a:prstGeom prst="rect">
            <a:avLst/>
          </a:prstGeom>
        </p:spPr>
      </p:pic>
      <p:sp>
        <p:nvSpPr>
          <p:cNvPr id="19" name="TextBox 18">
            <a:extLst>
              <a:ext uri="{FF2B5EF4-FFF2-40B4-BE49-F238E27FC236}">
                <a16:creationId xmlns:a16="http://schemas.microsoft.com/office/drawing/2014/main" id="{EF4CD52B-73B7-4E8A-B516-6C53C79BE5C9}"/>
              </a:ext>
            </a:extLst>
          </p:cNvPr>
          <p:cNvSpPr txBox="1"/>
          <p:nvPr/>
        </p:nvSpPr>
        <p:spPr>
          <a:xfrm>
            <a:off x="1530875" y="12844991"/>
            <a:ext cx="16964943" cy="500196"/>
          </a:xfrm>
          <a:prstGeom prst="rect">
            <a:avLst/>
          </a:prstGeom>
          <a:noFill/>
        </p:spPr>
        <p:txBody>
          <a:bodyPr wrap="square" lIns="0" tIns="0" rIns="0" bIns="0" rtlCol="0" anchor="t">
            <a:noAutofit/>
          </a:bodyPr>
          <a:lstStyle/>
          <a:p>
            <a:pPr>
              <a:buClr>
                <a:srgbClr val="000000"/>
              </a:buClr>
            </a:pPr>
            <a:r>
              <a:rPr lang="en-CA" sz="1400" b="1" dirty="0">
                <a:solidFill>
                  <a:schemeClr val="dk1"/>
                </a:solidFill>
                <a:latin typeface="Arial" panose="020B0604020202020204" pitchFamily="34" charset="0"/>
                <a:cs typeface="Arial" panose="020B0604020202020204" pitchFamily="34" charset="0"/>
              </a:rPr>
              <a:t>AT&amp;T Fleet Complete </a:t>
            </a:r>
            <a:r>
              <a:rPr lang="en-CA" sz="1400" dirty="0">
                <a:solidFill>
                  <a:schemeClr val="dk1"/>
                </a:solidFill>
                <a:latin typeface="Arial" panose="020B0604020202020204" pitchFamily="34" charset="0"/>
                <a:cs typeface="Arial" panose="020B0604020202020204" pitchFamily="34" charset="0"/>
              </a:rPr>
              <a:t>provides a warranty on its hardware devices against defects in material and workmanship, with the exception of defects caused by abuse, misuse, accident, alteration, modification, neglect or incorrect installation, operation or removal of the equipment, for a period of one (1) year from the date of installation or purchase. </a:t>
            </a:r>
            <a:r>
              <a:rPr lang="en-CA" sz="1400" b="1" dirty="0">
                <a:solidFill>
                  <a:schemeClr val="dk1"/>
                </a:solidFill>
                <a:latin typeface="Arial" panose="020B0604020202020204" pitchFamily="34" charset="0"/>
                <a:cs typeface="Arial" panose="020B0604020202020204" pitchFamily="34" charset="0"/>
              </a:rPr>
              <a:t>Warranty shall not apply if this product casing is opened or tampered with.</a:t>
            </a:r>
          </a:p>
        </p:txBody>
      </p:sp>
    </p:spTree>
    <p:extLst>
      <p:ext uri="{BB962C8B-B14F-4D97-AF65-F5344CB8AC3E}">
        <p14:creationId xmlns:p14="http://schemas.microsoft.com/office/powerpoint/2010/main" val="41807267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F929808-D37E-244E-9159-DA8E25ACE1D8}"/>
              </a:ext>
            </a:extLst>
          </p:cNvPr>
          <p:cNvSpPr>
            <a:spLocks noGrp="1"/>
          </p:cNvSpPr>
          <p:nvPr>
            <p:ph type="sldNum" sz="quarter" idx="12"/>
          </p:nvPr>
        </p:nvSpPr>
        <p:spPr/>
        <p:txBody>
          <a:bodyPr/>
          <a:lstStyle/>
          <a:p>
            <a:fld id="{C9E6AD7C-3275-4649-8C0C-8EA43FDBE139}" type="slidenum">
              <a:rPr lang="en-US" smtClean="0"/>
              <a:pPr/>
              <a:t>15</a:t>
            </a:fld>
            <a:endParaRPr lang="en-US" dirty="0"/>
          </a:p>
        </p:txBody>
      </p:sp>
      <p:sp>
        <p:nvSpPr>
          <p:cNvPr id="3" name="Title 2">
            <a:extLst>
              <a:ext uri="{FF2B5EF4-FFF2-40B4-BE49-F238E27FC236}">
                <a16:creationId xmlns:a16="http://schemas.microsoft.com/office/drawing/2014/main" id="{18B778F2-C026-8744-8E65-D3D4811EED21}"/>
              </a:ext>
            </a:extLst>
          </p:cNvPr>
          <p:cNvSpPr>
            <a:spLocks noGrp="1"/>
          </p:cNvSpPr>
          <p:nvPr>
            <p:ph type="title"/>
          </p:nvPr>
        </p:nvSpPr>
        <p:spPr/>
        <p:txBody>
          <a:bodyPr/>
          <a:lstStyle/>
          <a:p>
            <a:r>
              <a:rPr lang="en-US" dirty="0">
                <a:ea typeface="ATT Aleck Sans Light" charset="0"/>
              </a:rPr>
              <a:t>Device Comparison</a:t>
            </a:r>
            <a:endParaRPr lang="en-US" dirty="0"/>
          </a:p>
        </p:txBody>
      </p:sp>
      <p:graphicFrame>
        <p:nvGraphicFramePr>
          <p:cNvPr id="6" name="Content Placeholder 14">
            <a:extLst>
              <a:ext uri="{FF2B5EF4-FFF2-40B4-BE49-F238E27FC236}">
                <a16:creationId xmlns:a16="http://schemas.microsoft.com/office/drawing/2014/main" id="{07BBD58D-8F7D-8243-9802-D3A943D87A36}"/>
              </a:ext>
            </a:extLst>
          </p:cNvPr>
          <p:cNvGraphicFramePr>
            <a:graphicFrameLocks/>
          </p:cNvGraphicFramePr>
          <p:nvPr>
            <p:extLst>
              <p:ext uri="{D42A27DB-BD31-4B8C-83A1-F6EECF244321}">
                <p14:modId xmlns:p14="http://schemas.microsoft.com/office/powerpoint/2010/main" val="3000899352"/>
              </p:ext>
            </p:extLst>
          </p:nvPr>
        </p:nvGraphicFramePr>
        <p:xfrm>
          <a:off x="1609460" y="3915244"/>
          <a:ext cx="21945600" cy="8427482"/>
        </p:xfrm>
        <a:graphic>
          <a:graphicData uri="http://schemas.openxmlformats.org/drawingml/2006/table">
            <a:tbl>
              <a:tblPr firstRow="1" bandRow="1">
                <a:tableStyleId>{7DF18680-E054-41AD-8BC1-D1AEF772440D}</a:tableStyleId>
              </a:tblPr>
              <a:tblGrid>
                <a:gridCol w="6259912">
                  <a:extLst>
                    <a:ext uri="{9D8B030D-6E8A-4147-A177-3AD203B41FA5}">
                      <a16:colId xmlns:a16="http://schemas.microsoft.com/office/drawing/2014/main" val="20000"/>
                    </a:ext>
                  </a:extLst>
                </a:gridCol>
                <a:gridCol w="7569147">
                  <a:extLst>
                    <a:ext uri="{9D8B030D-6E8A-4147-A177-3AD203B41FA5}">
                      <a16:colId xmlns:a16="http://schemas.microsoft.com/office/drawing/2014/main" val="2520642260"/>
                    </a:ext>
                  </a:extLst>
                </a:gridCol>
                <a:gridCol w="8116541">
                  <a:extLst>
                    <a:ext uri="{9D8B030D-6E8A-4147-A177-3AD203B41FA5}">
                      <a16:colId xmlns:a16="http://schemas.microsoft.com/office/drawing/2014/main" val="2410328209"/>
                    </a:ext>
                  </a:extLst>
                </a:gridCol>
              </a:tblGrid>
              <a:tr h="738856">
                <a:tc>
                  <a:txBody>
                    <a:bodyPr/>
                    <a:lstStyle/>
                    <a:p>
                      <a:r>
                        <a:rPr lang="en-US" sz="2800" b="1" i="0" dirty="0">
                          <a:solidFill>
                            <a:schemeClr val="tx1"/>
                          </a:solidFill>
                          <a:latin typeface="Arial" panose="020B0604020202020204" pitchFamily="34" charset="0"/>
                          <a:cs typeface="Arial" panose="020B0604020202020204" pitchFamily="34" charset="0"/>
                        </a:rPr>
                        <a:t>Feature</a:t>
                      </a:r>
                    </a:p>
                  </a:txBody>
                  <a:tcPr marL="90786" marR="90786" marT="45393" marB="45393"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800" b="1" i="0" dirty="0">
                          <a:solidFill>
                            <a:schemeClr val="tx1"/>
                          </a:solidFill>
                          <a:latin typeface="Arial" panose="020B0604020202020204" pitchFamily="34" charset="0"/>
                          <a:cs typeface="Arial" panose="020B0604020202020204" pitchFamily="34" charset="0"/>
                        </a:rPr>
                        <a:t>AT1 Wired</a:t>
                      </a:r>
                    </a:p>
                  </a:txBody>
                  <a:tcPr marL="90786" marR="90786" marT="45393" marB="453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800" b="1" i="0" dirty="0">
                          <a:solidFill>
                            <a:schemeClr val="tx1"/>
                          </a:solidFill>
                          <a:latin typeface="Arial" panose="020B0604020202020204" pitchFamily="34" charset="0"/>
                          <a:cs typeface="Arial" panose="020B0604020202020204" pitchFamily="34" charset="0"/>
                        </a:rPr>
                        <a:t>AT1 Solar</a:t>
                      </a:r>
                    </a:p>
                  </a:txBody>
                  <a:tcPr marL="90786" marR="90786" marT="45393" marB="45393"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698966">
                <a:tc>
                  <a:txBody>
                    <a:bodyPr/>
                    <a:lstStyle/>
                    <a:p>
                      <a:r>
                        <a:rPr lang="en-US" sz="2400" b="0" i="0" dirty="0">
                          <a:solidFill>
                            <a:schemeClr val="bg1"/>
                          </a:solidFill>
                          <a:latin typeface="Arial" panose="020B0604020202020204" pitchFamily="34" charset="0"/>
                          <a:cs typeface="Arial" panose="020B0604020202020204" pitchFamily="34" charset="0"/>
                        </a:rPr>
                        <a:t>Antenna</a:t>
                      </a:r>
                    </a:p>
                  </a:txBody>
                  <a:tcPr marL="90786" marR="90786" marT="45393" marB="45393"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algn="ctr"/>
                      <a:r>
                        <a:rPr lang="en-US" sz="2400" b="0" i="0" dirty="0">
                          <a:solidFill>
                            <a:schemeClr val="bg1"/>
                          </a:solidFill>
                          <a:latin typeface="Arial" panose="020B0604020202020204" pitchFamily="34" charset="0"/>
                          <a:cs typeface="Arial" panose="020B0604020202020204" pitchFamily="34" charset="0"/>
                        </a:rPr>
                        <a:t>Internal</a:t>
                      </a:r>
                    </a:p>
                  </a:txBody>
                  <a:tcPr marL="90786" marR="90786" marT="45393" marB="453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algn="ctr"/>
                      <a:r>
                        <a:rPr lang="en-US" sz="2400" b="0" i="0" dirty="0">
                          <a:solidFill>
                            <a:schemeClr val="bg1"/>
                          </a:solidFill>
                          <a:latin typeface="Arial" panose="020B0604020202020204" pitchFamily="34" charset="0"/>
                          <a:cs typeface="Arial" panose="020B0604020202020204" pitchFamily="34" charset="0"/>
                        </a:rPr>
                        <a:t>Internal</a:t>
                      </a:r>
                    </a:p>
                  </a:txBody>
                  <a:tcPr marL="90786" marR="90786" marT="45393" marB="45393"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extLst>
                  <a:ext uri="{0D108BD9-81ED-4DB2-BD59-A6C34878D82A}">
                    <a16:rowId xmlns:a16="http://schemas.microsoft.com/office/drawing/2014/main" val="10001"/>
                  </a:ext>
                </a:extLst>
              </a:tr>
              <a:tr h="698966">
                <a:tc>
                  <a:txBody>
                    <a:bodyPr/>
                    <a:lstStyle/>
                    <a:p>
                      <a:r>
                        <a:rPr lang="en-US" sz="2400" b="0" i="0" dirty="0">
                          <a:solidFill>
                            <a:schemeClr val="bg1"/>
                          </a:solidFill>
                          <a:latin typeface="Arial" panose="020B0604020202020204" pitchFamily="34" charset="0"/>
                          <a:cs typeface="Arial" panose="020B0604020202020204" pitchFamily="34" charset="0"/>
                        </a:rPr>
                        <a:t>Position accuracy</a:t>
                      </a:r>
                    </a:p>
                  </a:txBody>
                  <a:tcPr marL="90786" marR="90786" marT="45393" marB="45393"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400" b="0" i="0" dirty="0">
                          <a:solidFill>
                            <a:schemeClr val="bg1"/>
                          </a:solidFill>
                          <a:latin typeface="Arial" panose="020B0604020202020204" pitchFamily="34" charset="0"/>
                          <a:cs typeface="Arial" panose="020B0604020202020204" pitchFamily="34" charset="0"/>
                        </a:rPr>
                        <a:t>8ft</a:t>
                      </a:r>
                    </a:p>
                  </a:txBody>
                  <a:tcPr marL="90786" marR="90786" marT="45393" marB="453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400" b="0" i="0" dirty="0">
                          <a:solidFill>
                            <a:schemeClr val="bg1"/>
                          </a:solidFill>
                          <a:latin typeface="Arial" panose="020B0604020202020204" pitchFamily="34" charset="0"/>
                          <a:cs typeface="Arial" panose="020B0604020202020204" pitchFamily="34" charset="0"/>
                        </a:rPr>
                        <a:t>8ft</a:t>
                      </a:r>
                    </a:p>
                  </a:txBody>
                  <a:tcPr marL="90786" marR="90786" marT="45393" marB="45393"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077293749"/>
                  </a:ext>
                </a:extLst>
              </a:tr>
              <a:tr h="698966">
                <a:tc>
                  <a:txBody>
                    <a:bodyPr/>
                    <a:lstStyle/>
                    <a:p>
                      <a:r>
                        <a:rPr lang="en-US" sz="2400" b="0" i="0" dirty="0">
                          <a:solidFill>
                            <a:schemeClr val="bg1"/>
                          </a:solidFill>
                          <a:latin typeface="Arial" panose="020B0604020202020204" pitchFamily="34" charset="0"/>
                          <a:cs typeface="Arial" panose="020B0604020202020204" pitchFamily="34" charset="0"/>
                        </a:rPr>
                        <a:t>Operating temperature</a:t>
                      </a:r>
                    </a:p>
                  </a:txBody>
                  <a:tcPr marL="90786" marR="90786" marT="45393" marB="45393"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algn="ctr"/>
                      <a:r>
                        <a:rPr lang="en-US" sz="2400" b="0" i="0" kern="1200" dirty="0">
                          <a:solidFill>
                            <a:schemeClr val="bg1"/>
                          </a:solidFill>
                          <a:effectLst/>
                          <a:latin typeface="Arial" panose="020B0604020202020204" pitchFamily="34" charset="0"/>
                          <a:ea typeface="+mn-ea"/>
                          <a:cs typeface="Arial" panose="020B0604020202020204" pitchFamily="34" charset="0"/>
                        </a:rPr>
                        <a:t>-30˚C — +65˚ C (</a:t>
                      </a:r>
                      <a:r>
                        <a:rPr lang="en-US" sz="2400" b="0" i="0" dirty="0">
                          <a:solidFill>
                            <a:schemeClr val="bg1"/>
                          </a:solidFill>
                          <a:latin typeface="Arial" panose="020B0604020202020204" pitchFamily="34" charset="0"/>
                          <a:cs typeface="Arial" panose="020B0604020202020204" pitchFamily="34" charset="0"/>
                        </a:rPr>
                        <a:t>-40 - +185°</a:t>
                      </a:r>
                      <a:r>
                        <a:rPr lang="en-US" sz="2400" b="0" i="0" baseline="0" dirty="0">
                          <a:solidFill>
                            <a:schemeClr val="bg1"/>
                          </a:solidFill>
                          <a:latin typeface="Arial" panose="020B0604020202020204" pitchFamily="34" charset="0"/>
                          <a:cs typeface="Arial" panose="020B0604020202020204" pitchFamily="34" charset="0"/>
                        </a:rPr>
                        <a:t> F)</a:t>
                      </a:r>
                      <a:endParaRPr lang="en-US" sz="2400" b="0" i="0" kern="1200" dirty="0">
                        <a:solidFill>
                          <a:schemeClr val="bg1"/>
                        </a:solidFill>
                        <a:effectLst/>
                        <a:latin typeface="Arial" panose="020B0604020202020204" pitchFamily="34" charset="0"/>
                        <a:ea typeface="+mn-ea"/>
                        <a:cs typeface="Arial" panose="020B0604020202020204" pitchFamily="34" charset="0"/>
                      </a:endParaRPr>
                    </a:p>
                  </a:txBody>
                  <a:tcPr marL="90786" marR="90786" marT="45393" marB="453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0" i="0" kern="1200" dirty="0">
                          <a:solidFill>
                            <a:schemeClr val="bg1"/>
                          </a:solidFill>
                          <a:effectLst/>
                          <a:latin typeface="Arial" panose="020B0604020202020204" pitchFamily="34" charset="0"/>
                          <a:ea typeface="+mn-ea"/>
                          <a:cs typeface="Arial" panose="020B0604020202020204" pitchFamily="34" charset="0"/>
                        </a:rPr>
                        <a:t>-30˚C — +65˚ C (</a:t>
                      </a:r>
                      <a:r>
                        <a:rPr lang="en-US" sz="2400" b="0" i="0" dirty="0">
                          <a:solidFill>
                            <a:schemeClr val="bg1"/>
                          </a:solidFill>
                          <a:latin typeface="Arial" panose="020B0604020202020204" pitchFamily="34" charset="0"/>
                          <a:cs typeface="Arial" panose="020B0604020202020204" pitchFamily="34" charset="0"/>
                        </a:rPr>
                        <a:t>-40 - +185°</a:t>
                      </a:r>
                      <a:r>
                        <a:rPr lang="en-US" sz="2400" b="0" i="0" baseline="0" dirty="0">
                          <a:solidFill>
                            <a:schemeClr val="bg1"/>
                          </a:solidFill>
                          <a:latin typeface="Arial" panose="020B0604020202020204" pitchFamily="34" charset="0"/>
                          <a:cs typeface="Arial" panose="020B0604020202020204" pitchFamily="34" charset="0"/>
                        </a:rPr>
                        <a:t> F)</a:t>
                      </a:r>
                      <a:endParaRPr lang="en-US" sz="2400" b="0" i="0" dirty="0">
                        <a:solidFill>
                          <a:schemeClr val="bg1"/>
                        </a:solidFill>
                        <a:latin typeface="Arial" panose="020B0604020202020204" pitchFamily="34" charset="0"/>
                        <a:cs typeface="Arial" panose="020B0604020202020204" pitchFamily="34" charset="0"/>
                      </a:endParaRPr>
                    </a:p>
                  </a:txBody>
                  <a:tcPr marL="90786" marR="90786" marT="45393" marB="45393"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extLst>
                  <a:ext uri="{0D108BD9-81ED-4DB2-BD59-A6C34878D82A}">
                    <a16:rowId xmlns:a16="http://schemas.microsoft.com/office/drawing/2014/main" val="10002"/>
                  </a:ext>
                </a:extLst>
              </a:tr>
              <a:tr h="698966">
                <a:tc>
                  <a:txBody>
                    <a:bodyPr/>
                    <a:lstStyle/>
                    <a:p>
                      <a:r>
                        <a:rPr lang="en-US" sz="2400" b="0" i="0" dirty="0">
                          <a:solidFill>
                            <a:schemeClr val="bg1"/>
                          </a:solidFill>
                          <a:latin typeface="Arial" panose="020B0604020202020204" pitchFamily="34" charset="0"/>
                          <a:cs typeface="Arial" panose="020B0604020202020204" pitchFamily="34" charset="0"/>
                        </a:rPr>
                        <a:t>Rechargeable back-up</a:t>
                      </a:r>
                      <a:r>
                        <a:rPr lang="en-US" sz="2400" b="0" i="0" baseline="0" dirty="0">
                          <a:solidFill>
                            <a:schemeClr val="bg1"/>
                          </a:solidFill>
                          <a:latin typeface="Arial" panose="020B0604020202020204" pitchFamily="34" charset="0"/>
                          <a:cs typeface="Arial" panose="020B0604020202020204" pitchFamily="34" charset="0"/>
                        </a:rPr>
                        <a:t> battery</a:t>
                      </a:r>
                      <a:endParaRPr lang="en-US" sz="2400" b="0" i="0" dirty="0">
                        <a:solidFill>
                          <a:schemeClr val="bg1"/>
                        </a:solidFill>
                        <a:latin typeface="Arial" panose="020B0604020202020204" pitchFamily="34" charset="0"/>
                        <a:cs typeface="Arial" panose="020B0604020202020204" pitchFamily="34" charset="0"/>
                      </a:endParaRPr>
                    </a:p>
                  </a:txBody>
                  <a:tcPr marL="90786" marR="90786" marT="45393" marB="45393"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indent="0" algn="ctr" defTabSz="456834" rtl="0" eaLnBrk="1" fontAlgn="auto" latinLnBrk="0" hangingPunct="1">
                        <a:lnSpc>
                          <a:spcPct val="100000"/>
                        </a:lnSpc>
                        <a:spcBef>
                          <a:spcPts val="0"/>
                        </a:spcBef>
                        <a:spcAft>
                          <a:spcPts val="0"/>
                        </a:spcAft>
                        <a:buClrTx/>
                        <a:buSzTx/>
                        <a:buFontTx/>
                        <a:buNone/>
                        <a:tabLst/>
                        <a:defRPr/>
                      </a:pPr>
                      <a:r>
                        <a:rPr lang="en-US" sz="2400" b="0" i="0" dirty="0">
                          <a:solidFill>
                            <a:schemeClr val="bg1"/>
                          </a:solidFill>
                          <a:latin typeface="Arial" panose="020B0604020202020204" pitchFamily="34" charset="0"/>
                          <a:cs typeface="Arial" panose="020B0604020202020204" pitchFamily="34" charset="0"/>
                          <a:sym typeface="Webdings" panose="05030102010509060703" pitchFamily="18" charset="2"/>
                        </a:rPr>
                        <a:t></a:t>
                      </a:r>
                      <a:endParaRPr lang="en-US" sz="2400" b="0" i="0" dirty="0">
                        <a:solidFill>
                          <a:schemeClr val="bg1"/>
                        </a:solidFill>
                        <a:latin typeface="Arial" panose="020B0604020202020204" pitchFamily="34" charset="0"/>
                        <a:cs typeface="Arial" panose="020B0604020202020204" pitchFamily="34" charset="0"/>
                      </a:endParaRPr>
                    </a:p>
                  </a:txBody>
                  <a:tcPr marL="90786" marR="90786" marT="45393" marB="453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indent="0" algn="ctr" defTabSz="456834" rtl="0" eaLnBrk="1" fontAlgn="auto" latinLnBrk="0" hangingPunct="1">
                        <a:lnSpc>
                          <a:spcPct val="100000"/>
                        </a:lnSpc>
                        <a:spcBef>
                          <a:spcPts val="0"/>
                        </a:spcBef>
                        <a:spcAft>
                          <a:spcPts val="0"/>
                        </a:spcAft>
                        <a:buClrTx/>
                        <a:buSzTx/>
                        <a:buFontTx/>
                        <a:buNone/>
                        <a:tabLst/>
                        <a:defRPr/>
                      </a:pPr>
                      <a:r>
                        <a:rPr lang="en-US" sz="2400" b="0" i="0" dirty="0">
                          <a:solidFill>
                            <a:schemeClr val="bg1"/>
                          </a:solidFill>
                          <a:latin typeface="Arial" panose="020B0604020202020204" pitchFamily="34" charset="0"/>
                          <a:cs typeface="Arial" panose="020B0604020202020204" pitchFamily="34" charset="0"/>
                          <a:sym typeface="Webdings" panose="05030102010509060703" pitchFamily="18" charset="2"/>
                        </a:rPr>
                        <a:t></a:t>
                      </a:r>
                      <a:endParaRPr lang="en-US" sz="2400" b="0" i="0" dirty="0">
                        <a:solidFill>
                          <a:schemeClr val="bg1"/>
                        </a:solidFill>
                        <a:latin typeface="Arial" panose="020B0604020202020204" pitchFamily="34" charset="0"/>
                        <a:cs typeface="Arial" panose="020B0604020202020204" pitchFamily="34" charset="0"/>
                      </a:endParaRPr>
                    </a:p>
                  </a:txBody>
                  <a:tcPr marL="90786" marR="90786" marT="45393" marB="45393"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0003"/>
                  </a:ext>
                </a:extLst>
              </a:tr>
              <a:tr h="69896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b="0" i="0" dirty="0">
                          <a:solidFill>
                            <a:schemeClr val="bg1"/>
                          </a:solidFill>
                          <a:latin typeface="Arial" panose="020B0604020202020204" pitchFamily="34" charset="0"/>
                          <a:cs typeface="Arial" panose="020B0604020202020204" pitchFamily="34" charset="0"/>
                        </a:rPr>
                        <a:t>Back-up battery life </a:t>
                      </a:r>
                      <a:r>
                        <a:rPr lang="en-US" sz="2400" b="0" i="0" kern="1200" dirty="0">
                          <a:solidFill>
                            <a:schemeClr val="bg1"/>
                          </a:solidFill>
                          <a:effectLst/>
                          <a:latin typeface="Arial" panose="020B0604020202020204" pitchFamily="34" charset="0"/>
                          <a:ea typeface="+mn-ea"/>
                          <a:cs typeface="Arial" panose="020B0604020202020204" pitchFamily="34" charset="0"/>
                        </a:rPr>
                        <a:t>(Based on a full charge)</a:t>
                      </a:r>
                    </a:p>
                  </a:txBody>
                  <a:tcPr marL="90786" marR="90786" marT="45393" marB="45393"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algn="ctr"/>
                      <a:r>
                        <a:rPr lang="en-US" sz="2400" b="0" i="0" kern="1200" dirty="0">
                          <a:solidFill>
                            <a:schemeClr val="bg1"/>
                          </a:solidFill>
                          <a:effectLst/>
                          <a:latin typeface="Arial" panose="020B0604020202020204" pitchFamily="34" charset="0"/>
                          <a:ea typeface="+mn-ea"/>
                          <a:cs typeface="Arial" panose="020B0604020202020204" pitchFamily="34" charset="0"/>
                        </a:rPr>
                        <a:t>-1500 events</a:t>
                      </a:r>
                    </a:p>
                  </a:txBody>
                  <a:tcPr marL="68090" marR="68090" marT="34045" marB="3404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algn="ctr"/>
                      <a:r>
                        <a:rPr lang="en-US" sz="2400" b="0" i="0" dirty="0">
                          <a:solidFill>
                            <a:schemeClr val="bg1"/>
                          </a:solidFill>
                          <a:latin typeface="Arial" panose="020B0604020202020204" pitchFamily="34" charset="0"/>
                          <a:ea typeface="ATT Aleck Sans Light" charset="0"/>
                          <a:cs typeface="Arial" panose="020B0604020202020204" pitchFamily="34" charset="0"/>
                        </a:rPr>
                        <a:t>~ 1500 events </a:t>
                      </a:r>
                      <a:r>
                        <a:rPr lang="en-US" sz="2400" b="0" i="0" dirty="0">
                          <a:solidFill>
                            <a:schemeClr val="bg1"/>
                          </a:solidFill>
                          <a:latin typeface="Arial" panose="020B0604020202020204" pitchFamily="34" charset="0"/>
                          <a:cs typeface="Arial" panose="020B0604020202020204" pitchFamily="34" charset="0"/>
                        </a:rPr>
                        <a:t>Rechargeable</a:t>
                      </a:r>
                    </a:p>
                  </a:txBody>
                  <a:tcPr marL="68090" marR="68090" marT="34045" marB="34045"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extLst>
                  <a:ext uri="{0D108BD9-81ED-4DB2-BD59-A6C34878D82A}">
                    <a16:rowId xmlns:a16="http://schemas.microsoft.com/office/drawing/2014/main" val="10004"/>
                  </a:ext>
                </a:extLst>
              </a:tr>
              <a:tr h="698966">
                <a:tc>
                  <a:txBody>
                    <a:bodyPr/>
                    <a:lstStyle/>
                    <a:p>
                      <a:r>
                        <a:rPr lang="en-US" sz="2400" b="0" i="0" dirty="0">
                          <a:solidFill>
                            <a:schemeClr val="bg1"/>
                          </a:solidFill>
                          <a:latin typeface="Arial" panose="020B0604020202020204" pitchFamily="34" charset="0"/>
                          <a:cs typeface="Arial" panose="020B0604020202020204" pitchFamily="34" charset="0"/>
                        </a:rPr>
                        <a:t>Battery recharge temperature</a:t>
                      </a:r>
                    </a:p>
                  </a:txBody>
                  <a:tcPr marL="90786" marR="90786" marT="45393" marB="45393" anchor="ctr">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0" i="0" kern="1200" dirty="0">
                          <a:solidFill>
                            <a:schemeClr val="bg1"/>
                          </a:solidFill>
                          <a:effectLst/>
                          <a:latin typeface="Arial" panose="020B0604020202020204" pitchFamily="34" charset="0"/>
                          <a:ea typeface="+mn-ea"/>
                          <a:cs typeface="Arial" panose="020B0604020202020204" pitchFamily="34" charset="0"/>
                        </a:rPr>
                        <a:t>0˚C — +45˚C (</a:t>
                      </a:r>
                      <a:r>
                        <a:rPr lang="en-CA" sz="2400" b="0" i="0" u="none" strike="noStrike" kern="1200" baseline="0" dirty="0">
                          <a:solidFill>
                            <a:schemeClr val="bg1"/>
                          </a:solidFill>
                          <a:latin typeface="Arial" panose="020B0604020202020204" pitchFamily="34" charset="0"/>
                          <a:ea typeface="+mn-ea"/>
                          <a:cs typeface="Arial" panose="020B0604020202020204" pitchFamily="34" charset="0"/>
                        </a:rPr>
                        <a:t>32° — +113° C)</a:t>
                      </a:r>
                      <a:endParaRPr lang="en-US" sz="2400" b="0" i="0" dirty="0">
                        <a:solidFill>
                          <a:schemeClr val="bg1"/>
                        </a:solidFill>
                        <a:latin typeface="Arial" panose="020B0604020202020204" pitchFamily="34" charset="0"/>
                        <a:cs typeface="Arial" panose="020B0604020202020204" pitchFamily="34" charset="0"/>
                      </a:endParaRPr>
                    </a:p>
                  </a:txBody>
                  <a:tcPr marL="90786" marR="90786" marT="45393" marB="453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0" i="0" kern="1200" dirty="0">
                          <a:solidFill>
                            <a:schemeClr val="bg1"/>
                          </a:solidFill>
                          <a:effectLst/>
                          <a:latin typeface="Arial" panose="020B0604020202020204" pitchFamily="34" charset="0"/>
                          <a:ea typeface="+mn-ea"/>
                          <a:cs typeface="Arial" panose="020B0604020202020204" pitchFamily="34" charset="0"/>
                        </a:rPr>
                        <a:t>0˚C — +45˚C (</a:t>
                      </a:r>
                      <a:r>
                        <a:rPr lang="en-CA" sz="2400" b="0" i="0" u="none" strike="noStrike" kern="1200" baseline="0" dirty="0">
                          <a:solidFill>
                            <a:schemeClr val="bg1"/>
                          </a:solidFill>
                          <a:latin typeface="Arial" panose="020B0604020202020204" pitchFamily="34" charset="0"/>
                          <a:ea typeface="+mn-ea"/>
                          <a:cs typeface="Arial" panose="020B0604020202020204" pitchFamily="34" charset="0"/>
                        </a:rPr>
                        <a:t>32° — +113° C)</a:t>
                      </a:r>
                      <a:endParaRPr lang="en-US" sz="2400" b="0" i="0" dirty="0">
                        <a:solidFill>
                          <a:schemeClr val="bg1"/>
                        </a:solidFill>
                        <a:latin typeface="Arial" panose="020B0604020202020204" pitchFamily="34" charset="0"/>
                        <a:cs typeface="Arial" panose="020B0604020202020204" pitchFamily="34" charset="0"/>
                      </a:endParaRPr>
                    </a:p>
                  </a:txBody>
                  <a:tcPr marL="90786" marR="90786" marT="45393" marB="45393"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0005"/>
                  </a:ext>
                </a:extLst>
              </a:tr>
              <a:tr h="698966">
                <a:tc>
                  <a:txBody>
                    <a:bodyPr/>
                    <a:lstStyle/>
                    <a:p>
                      <a:r>
                        <a:rPr lang="en-US" sz="2400" b="0" i="0" dirty="0">
                          <a:solidFill>
                            <a:schemeClr val="bg1"/>
                          </a:solidFill>
                          <a:latin typeface="Arial" panose="020B0604020202020204" pitchFamily="34" charset="0"/>
                          <a:cs typeface="Arial" panose="020B0604020202020204" pitchFamily="34" charset="0"/>
                        </a:rPr>
                        <a:t>Enclosure</a:t>
                      </a:r>
                    </a:p>
                  </a:txBody>
                  <a:tcPr marL="90786" marR="90786" marT="45393" marB="45393"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algn="ctr"/>
                      <a:r>
                        <a:rPr lang="en-US" sz="2400" b="0" i="0" dirty="0">
                          <a:solidFill>
                            <a:schemeClr val="bg1"/>
                          </a:solidFill>
                          <a:latin typeface="Arial" panose="020B0604020202020204" pitchFamily="34" charset="0"/>
                          <a:cs typeface="Arial" panose="020B0604020202020204" pitchFamily="34" charset="0"/>
                        </a:rPr>
                        <a:t>IP67</a:t>
                      </a:r>
                    </a:p>
                  </a:txBody>
                  <a:tcPr marL="90786" marR="90786" marT="45393" marB="453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algn="ctr"/>
                      <a:r>
                        <a:rPr lang="en-US" sz="2400" b="0" i="0" dirty="0">
                          <a:solidFill>
                            <a:schemeClr val="bg1"/>
                          </a:solidFill>
                          <a:latin typeface="Arial" panose="020B0604020202020204" pitchFamily="34" charset="0"/>
                          <a:cs typeface="Arial" panose="020B0604020202020204" pitchFamily="34" charset="0"/>
                        </a:rPr>
                        <a:t>IP67</a:t>
                      </a:r>
                    </a:p>
                  </a:txBody>
                  <a:tcPr marL="90786" marR="90786" marT="45393" marB="45393"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extLst>
                  <a:ext uri="{0D108BD9-81ED-4DB2-BD59-A6C34878D82A}">
                    <a16:rowId xmlns:a16="http://schemas.microsoft.com/office/drawing/2014/main" val="3272453202"/>
                  </a:ext>
                </a:extLst>
              </a:tr>
              <a:tr h="698966">
                <a:tc>
                  <a:txBody>
                    <a:bodyPr/>
                    <a:lstStyle/>
                    <a:p>
                      <a:r>
                        <a:rPr lang="en-US" sz="2400" b="0" i="0">
                          <a:solidFill>
                            <a:schemeClr val="bg1"/>
                          </a:solidFill>
                          <a:latin typeface="Arial" panose="020B0604020202020204" pitchFamily="34" charset="0"/>
                          <a:cs typeface="Arial" panose="020B0604020202020204" pitchFamily="34" charset="0"/>
                        </a:rPr>
                        <a:t>Power</a:t>
                      </a:r>
                      <a:r>
                        <a:rPr lang="en-US" sz="2400" b="0" i="0" baseline="0">
                          <a:solidFill>
                            <a:schemeClr val="bg1"/>
                          </a:solidFill>
                          <a:latin typeface="Arial" panose="020B0604020202020204" pitchFamily="34" charset="0"/>
                          <a:cs typeface="Arial" panose="020B0604020202020204" pitchFamily="34" charset="0"/>
                        </a:rPr>
                        <a:t> source</a:t>
                      </a:r>
                      <a:endParaRPr lang="en-US" sz="2400" b="0" i="0">
                        <a:solidFill>
                          <a:schemeClr val="bg1"/>
                        </a:solidFill>
                        <a:latin typeface="Arial" panose="020B0604020202020204" pitchFamily="34" charset="0"/>
                        <a:cs typeface="Arial" panose="020B0604020202020204" pitchFamily="34" charset="0"/>
                      </a:endParaRPr>
                    </a:p>
                  </a:txBody>
                  <a:tcPr marL="90786" marR="90786" marT="45393" marB="45393"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400" b="0" i="0" kern="1200" dirty="0">
                          <a:solidFill>
                            <a:schemeClr val="dk1"/>
                          </a:solidFill>
                          <a:effectLst/>
                          <a:latin typeface="Arial" panose="020B0604020202020204" pitchFamily="34" charset="0"/>
                          <a:ea typeface="+mn-ea"/>
                          <a:cs typeface="Arial" panose="020B0604020202020204" pitchFamily="34" charset="0"/>
                        </a:rPr>
                        <a:t>Lithium-Polymer battery</a:t>
                      </a:r>
                      <a:endParaRPr lang="en-US" sz="2400" b="0" i="0" kern="1200" dirty="0">
                        <a:solidFill>
                          <a:schemeClr val="bg1"/>
                        </a:solidFill>
                        <a:effectLst/>
                        <a:latin typeface="Arial" panose="020B0604020202020204" pitchFamily="34" charset="0"/>
                        <a:ea typeface="+mn-ea"/>
                        <a:cs typeface="Arial" panose="020B0604020202020204" pitchFamily="34" charset="0"/>
                      </a:endParaRPr>
                    </a:p>
                  </a:txBody>
                  <a:tcPr marL="68090" marR="68090" marT="34045" marB="3404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400" b="0" i="0" kern="1200" dirty="0">
                          <a:solidFill>
                            <a:schemeClr val="dk1"/>
                          </a:solidFill>
                          <a:effectLst/>
                          <a:latin typeface="Arial" panose="020B0604020202020204" pitchFamily="34" charset="0"/>
                          <a:ea typeface="+mn-ea"/>
                          <a:cs typeface="Arial" panose="020B0604020202020204" pitchFamily="34" charset="0"/>
                        </a:rPr>
                        <a:t>Lithium-Polymer battery</a:t>
                      </a:r>
                      <a:endParaRPr lang="en-US" sz="2400" b="0" i="0" kern="1200" dirty="0">
                        <a:solidFill>
                          <a:schemeClr val="bg1"/>
                        </a:solidFill>
                        <a:latin typeface="Arial" panose="020B0604020202020204" pitchFamily="34" charset="0"/>
                        <a:ea typeface="+mn-ea"/>
                        <a:cs typeface="Arial" panose="020B0604020202020204" pitchFamily="34" charset="0"/>
                      </a:endParaRPr>
                    </a:p>
                  </a:txBody>
                  <a:tcPr marL="68090" marR="68090" marT="34045" marB="34045"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0006"/>
                  </a:ext>
                </a:extLst>
              </a:tr>
              <a:tr h="698966">
                <a:tc>
                  <a:txBody>
                    <a:bodyPr/>
                    <a:lstStyle/>
                    <a:p>
                      <a:r>
                        <a:rPr lang="en-US" sz="2400" b="0" i="0" dirty="0">
                          <a:solidFill>
                            <a:schemeClr val="bg1"/>
                          </a:solidFill>
                          <a:latin typeface="Arial" panose="020B0604020202020204" pitchFamily="34" charset="0"/>
                          <a:cs typeface="Arial" panose="020B0604020202020204" pitchFamily="34" charset="0"/>
                        </a:rPr>
                        <a:t>Built-in sensors</a:t>
                      </a:r>
                    </a:p>
                  </a:txBody>
                  <a:tcPr marL="90786" marR="90786" marT="45393" marB="45393"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algn="ctr"/>
                      <a:r>
                        <a:rPr lang="en-US" sz="2400" b="0" i="0" dirty="0">
                          <a:solidFill>
                            <a:schemeClr val="bg1"/>
                          </a:solidFill>
                          <a:latin typeface="Arial" panose="020B0604020202020204" pitchFamily="34" charset="0"/>
                          <a:cs typeface="Arial" panose="020B0604020202020204" pitchFamily="34" charset="0"/>
                        </a:rPr>
                        <a:t>Temperature, Humidity, Light, Impact, Motion</a:t>
                      </a:r>
                    </a:p>
                  </a:txBody>
                  <a:tcPr marL="90786" marR="90786" marT="45393" marB="453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algn="ctr"/>
                      <a:r>
                        <a:rPr lang="en-US" sz="2400" b="0" i="0" dirty="0">
                          <a:solidFill>
                            <a:schemeClr val="bg1"/>
                          </a:solidFill>
                          <a:latin typeface="Arial" panose="020B0604020202020204" pitchFamily="34" charset="0"/>
                          <a:cs typeface="Arial" panose="020B0604020202020204" pitchFamily="34" charset="0"/>
                        </a:rPr>
                        <a:t>Temperature, Humidity, Light, Impact, Motion</a:t>
                      </a:r>
                    </a:p>
                  </a:txBody>
                  <a:tcPr marL="90786" marR="90786" marT="45393" marB="45393"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extLst>
                  <a:ext uri="{0D108BD9-81ED-4DB2-BD59-A6C34878D82A}">
                    <a16:rowId xmlns:a16="http://schemas.microsoft.com/office/drawing/2014/main" val="3406017190"/>
                  </a:ext>
                </a:extLst>
              </a:tr>
              <a:tr h="69896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b="0" i="0" kern="1200">
                          <a:solidFill>
                            <a:schemeClr val="bg1"/>
                          </a:solidFill>
                          <a:effectLst/>
                          <a:latin typeface="Arial" panose="020B0604020202020204" pitchFamily="34" charset="0"/>
                          <a:ea typeface="+mn-ea"/>
                          <a:cs typeface="Arial" panose="020B0604020202020204" pitchFamily="34" charset="0"/>
                        </a:rPr>
                        <a:t>Warranty</a:t>
                      </a:r>
                    </a:p>
                  </a:txBody>
                  <a:tcPr marL="90786" marR="90786" marT="45393" marB="45393"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400" b="0" i="0" kern="1200" dirty="0">
                          <a:solidFill>
                            <a:schemeClr val="bg1"/>
                          </a:solidFill>
                          <a:effectLst/>
                          <a:latin typeface="Arial" panose="020B0604020202020204" pitchFamily="34" charset="0"/>
                          <a:ea typeface="+mn-ea"/>
                          <a:cs typeface="Arial" panose="020B0604020202020204" pitchFamily="34" charset="0"/>
                        </a:rPr>
                        <a:t>1 yr.</a:t>
                      </a:r>
                    </a:p>
                  </a:txBody>
                  <a:tcPr marL="90786" marR="90786" marT="45393" marB="453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400" b="0" i="0" kern="1200" dirty="0">
                          <a:solidFill>
                            <a:schemeClr val="bg1"/>
                          </a:solidFill>
                          <a:effectLst/>
                          <a:latin typeface="Arial" panose="020B0604020202020204" pitchFamily="34" charset="0"/>
                          <a:ea typeface="+mn-ea"/>
                          <a:cs typeface="Arial" panose="020B0604020202020204" pitchFamily="34" charset="0"/>
                        </a:rPr>
                        <a:t>1 yr.</a:t>
                      </a:r>
                    </a:p>
                  </a:txBody>
                  <a:tcPr marL="90786" marR="90786" marT="45393" marB="45393"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0007"/>
                  </a:ext>
                </a:extLst>
              </a:tr>
              <a:tr h="698966">
                <a:tc>
                  <a:txBody>
                    <a:bodyPr/>
                    <a:lstStyle/>
                    <a:p>
                      <a:r>
                        <a:rPr lang="en-US" sz="2400" b="0" i="0" dirty="0">
                          <a:solidFill>
                            <a:schemeClr val="bg1"/>
                          </a:solidFill>
                          <a:latin typeface="Arial" panose="020B0604020202020204" pitchFamily="34" charset="0"/>
                          <a:cs typeface="Arial" panose="020B0604020202020204" pitchFamily="34" charset="0"/>
                        </a:rPr>
                        <a:t>Default transmission frequency</a:t>
                      </a:r>
                    </a:p>
                  </a:txBody>
                  <a:tcPr marL="90786" marR="90786" marT="45393" marB="45393"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marL="91440" indent="-63500" algn="ctr">
                        <a:buFont typeface="Arial" panose="020B0604020202020204" pitchFamily="34" charset="0"/>
                        <a:buChar char="•"/>
                      </a:pPr>
                      <a:r>
                        <a:rPr lang="en-US" sz="2400" b="0" i="0" dirty="0">
                          <a:solidFill>
                            <a:schemeClr val="bg1"/>
                          </a:solidFill>
                          <a:latin typeface="Arial" panose="020B0604020202020204" pitchFamily="34" charset="0"/>
                          <a:cs typeface="Arial" panose="020B0604020202020204" pitchFamily="34" charset="0"/>
                        </a:rPr>
                        <a:t>Default: 1 ping in 24 hours</a:t>
                      </a:r>
                    </a:p>
                  </a:txBody>
                  <a:tcPr marL="90786" marR="90786" marT="45393" marB="453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marL="171450" indent="-91440" algn="ctr">
                        <a:buFont typeface="Arial" panose="020B0604020202020204" pitchFamily="34" charset="0"/>
                        <a:buChar char="•"/>
                      </a:pPr>
                      <a:r>
                        <a:rPr lang="en-US" sz="2400" b="0" i="0" dirty="0">
                          <a:solidFill>
                            <a:schemeClr val="bg1"/>
                          </a:solidFill>
                          <a:latin typeface="Arial" panose="020B0604020202020204" pitchFamily="34" charset="0"/>
                          <a:cs typeface="Arial" panose="020B0604020202020204" pitchFamily="34" charset="0"/>
                        </a:rPr>
                        <a:t>Default: 1 ping in 24 hours</a:t>
                      </a:r>
                    </a:p>
                  </a:txBody>
                  <a:tcPr marL="90786" marR="90786" marT="45393" marB="45393"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extLst>
                  <a:ext uri="{0D108BD9-81ED-4DB2-BD59-A6C34878D82A}">
                    <a16:rowId xmlns:a16="http://schemas.microsoft.com/office/drawing/2014/main" val="10008"/>
                  </a:ext>
                </a:extLst>
              </a:tr>
            </a:tbl>
          </a:graphicData>
        </a:graphic>
      </p:graphicFrame>
      <p:pic>
        <p:nvPicPr>
          <p:cNvPr id="7" name="Picture 6">
            <a:extLst>
              <a:ext uri="{FF2B5EF4-FFF2-40B4-BE49-F238E27FC236}">
                <a16:creationId xmlns:a16="http://schemas.microsoft.com/office/drawing/2014/main" id="{A065E885-6746-C744-A7D1-59CED55D336E}"/>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flipH="1">
            <a:off x="10109620" y="1455119"/>
            <a:ext cx="4577930" cy="2166885"/>
          </a:xfrm>
          <a:prstGeom prst="rect">
            <a:avLst/>
          </a:prstGeom>
          <a:effectLst>
            <a:outerShdw blurRad="150316" dist="34925" dir="6346727" algn="tl" rotWithShape="0">
              <a:schemeClr val="bg1">
                <a:lumMod val="50000"/>
                <a:alpha val="38000"/>
              </a:schemeClr>
            </a:outerShdw>
          </a:effectLst>
        </p:spPr>
      </p:pic>
      <p:pic>
        <p:nvPicPr>
          <p:cNvPr id="9" name="Picture 8">
            <a:extLst>
              <a:ext uri="{FF2B5EF4-FFF2-40B4-BE49-F238E27FC236}">
                <a16:creationId xmlns:a16="http://schemas.microsoft.com/office/drawing/2014/main" id="{78B1719A-853E-084F-BF8E-6E52843C9C2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901995" y="1678473"/>
            <a:ext cx="3068737" cy="1943531"/>
          </a:xfrm>
          <a:prstGeom prst="rect">
            <a:avLst/>
          </a:prstGeom>
          <a:effectLst>
            <a:outerShdw blurRad="150316" dist="34925" dir="6346727" algn="tl" rotWithShape="0">
              <a:schemeClr val="bg1">
                <a:lumMod val="50000"/>
                <a:alpha val="38000"/>
              </a:schemeClr>
            </a:outerShdw>
          </a:effectLst>
        </p:spPr>
      </p:pic>
      <p:sp>
        <p:nvSpPr>
          <p:cNvPr id="8" name="TextBox 7">
            <a:extLst>
              <a:ext uri="{FF2B5EF4-FFF2-40B4-BE49-F238E27FC236}">
                <a16:creationId xmlns:a16="http://schemas.microsoft.com/office/drawing/2014/main" id="{17C80EF0-6876-4A5D-BAB9-EEAE933AF9FD}"/>
              </a:ext>
            </a:extLst>
          </p:cNvPr>
          <p:cNvSpPr txBox="1"/>
          <p:nvPr/>
        </p:nvSpPr>
        <p:spPr>
          <a:xfrm>
            <a:off x="1530875" y="12844991"/>
            <a:ext cx="16964943" cy="500196"/>
          </a:xfrm>
          <a:prstGeom prst="rect">
            <a:avLst/>
          </a:prstGeom>
          <a:noFill/>
        </p:spPr>
        <p:txBody>
          <a:bodyPr wrap="square" lIns="0" tIns="0" rIns="0" bIns="0" rtlCol="0" anchor="t">
            <a:noAutofit/>
          </a:bodyPr>
          <a:lstStyle/>
          <a:p>
            <a:pPr>
              <a:buClr>
                <a:srgbClr val="000000"/>
              </a:buClr>
            </a:pPr>
            <a:r>
              <a:rPr lang="en-CA" sz="1400" b="1" dirty="0">
                <a:solidFill>
                  <a:schemeClr val="dk1"/>
                </a:solidFill>
                <a:latin typeface="Arial" panose="020B0604020202020204" pitchFamily="34" charset="0"/>
                <a:cs typeface="Arial" panose="020B0604020202020204" pitchFamily="34" charset="0"/>
              </a:rPr>
              <a:t>AT&amp;T Fleet Complete </a:t>
            </a:r>
            <a:r>
              <a:rPr lang="en-CA" sz="1400" dirty="0">
                <a:solidFill>
                  <a:schemeClr val="dk1"/>
                </a:solidFill>
                <a:latin typeface="Arial" panose="020B0604020202020204" pitchFamily="34" charset="0"/>
                <a:cs typeface="Arial" panose="020B0604020202020204" pitchFamily="34" charset="0"/>
              </a:rPr>
              <a:t>provides a warranty on its hardware devices against defects in material and workmanship, with the exception of defects caused by abuse, misuse, accident, alteration, modification, neglect or incorrect installation, operation or removal of the equipment, for a period of one (1) year from the date of installation or purchase. </a:t>
            </a:r>
            <a:r>
              <a:rPr lang="en-CA" sz="1400" b="1" dirty="0">
                <a:solidFill>
                  <a:schemeClr val="dk1"/>
                </a:solidFill>
                <a:latin typeface="Arial" panose="020B0604020202020204" pitchFamily="34" charset="0"/>
                <a:cs typeface="Arial" panose="020B0604020202020204" pitchFamily="34" charset="0"/>
              </a:rPr>
              <a:t>Warranty shall not apply if this product casing is opened or tampered with.</a:t>
            </a:r>
          </a:p>
        </p:txBody>
      </p:sp>
    </p:spTree>
    <p:extLst>
      <p:ext uri="{BB962C8B-B14F-4D97-AF65-F5344CB8AC3E}">
        <p14:creationId xmlns:p14="http://schemas.microsoft.com/office/powerpoint/2010/main" val="24351019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287F4CA-DA75-9340-B43A-894E18375B87}"/>
              </a:ext>
            </a:extLst>
          </p:cNvPr>
          <p:cNvSpPr>
            <a:spLocks noGrp="1"/>
          </p:cNvSpPr>
          <p:nvPr>
            <p:ph type="sldNum" sz="quarter" idx="12"/>
          </p:nvPr>
        </p:nvSpPr>
        <p:spPr/>
        <p:txBody>
          <a:bodyPr/>
          <a:lstStyle/>
          <a:p>
            <a:fld id="{C9E6AD7C-3275-4649-8C0C-8EA43FDBE139}" type="slidenum">
              <a:rPr lang="en-US" smtClean="0"/>
              <a:pPr/>
              <a:t>16</a:t>
            </a:fld>
            <a:endParaRPr lang="en-US" dirty="0"/>
          </a:p>
        </p:txBody>
      </p:sp>
      <p:sp>
        <p:nvSpPr>
          <p:cNvPr id="3" name="Title 2">
            <a:extLst>
              <a:ext uri="{FF2B5EF4-FFF2-40B4-BE49-F238E27FC236}">
                <a16:creationId xmlns:a16="http://schemas.microsoft.com/office/drawing/2014/main" id="{F39E4CBD-D334-5B41-B183-6EB2F16DA0BD}"/>
              </a:ext>
            </a:extLst>
          </p:cNvPr>
          <p:cNvSpPr>
            <a:spLocks noGrp="1"/>
          </p:cNvSpPr>
          <p:nvPr>
            <p:ph type="title"/>
          </p:nvPr>
        </p:nvSpPr>
        <p:spPr/>
        <p:txBody>
          <a:bodyPr>
            <a:normAutofit/>
          </a:bodyPr>
          <a:lstStyle/>
          <a:p>
            <a:r>
              <a:rPr lang="en-US" dirty="0">
                <a:ea typeface="ATT Aleck Sans Light" charset="0"/>
              </a:rPr>
              <a:t>IP Rated Enclosures Explained</a:t>
            </a:r>
            <a:endParaRPr lang="en-US" dirty="0"/>
          </a:p>
        </p:txBody>
      </p:sp>
      <p:sp>
        <p:nvSpPr>
          <p:cNvPr id="4" name="Text Placeholder 3">
            <a:extLst>
              <a:ext uri="{FF2B5EF4-FFF2-40B4-BE49-F238E27FC236}">
                <a16:creationId xmlns:a16="http://schemas.microsoft.com/office/drawing/2014/main" id="{2F4A623E-5D39-D94B-B7B5-3C3426E186D9}"/>
              </a:ext>
            </a:extLst>
          </p:cNvPr>
          <p:cNvSpPr>
            <a:spLocks noGrp="1"/>
          </p:cNvSpPr>
          <p:nvPr>
            <p:ph type="body" sz="quarter" idx="13"/>
          </p:nvPr>
        </p:nvSpPr>
        <p:spPr>
          <a:xfrm>
            <a:off x="1530876" y="2334094"/>
            <a:ext cx="10662712" cy="3961605"/>
          </a:xfrm>
        </p:spPr>
        <p:txBody>
          <a:bodyPr>
            <a:normAutofit/>
          </a:bodyPr>
          <a:lstStyle/>
          <a:p>
            <a:pPr>
              <a:spcAft>
                <a:spcPts val="1200"/>
              </a:spcAft>
            </a:pPr>
            <a:r>
              <a:rPr lang="en-US" sz="3600" b="1" dirty="0">
                <a:latin typeface="Arial" panose="020B0604020202020204" pitchFamily="34" charset="0"/>
                <a:ea typeface="ATT Aleck Sans Light" charset="0"/>
                <a:cs typeface="Arial" panose="020B0604020202020204" pitchFamily="34" charset="0"/>
              </a:rPr>
              <a:t>What is an IP rating?</a:t>
            </a:r>
          </a:p>
          <a:p>
            <a:pPr lvl="1">
              <a:lnSpc>
                <a:spcPct val="100000"/>
              </a:lnSpc>
            </a:pPr>
            <a:r>
              <a:rPr lang="en-US" sz="2800" dirty="0">
                <a:latin typeface="Arial" panose="020B0604020202020204" pitchFamily="34" charset="0"/>
                <a:ea typeface="ATT Aleck Sans Light" charset="0"/>
                <a:cs typeface="Arial" panose="020B0604020202020204" pitchFamily="34" charset="0"/>
              </a:rPr>
              <a:t>IP (or "Ingress Protection") ratings are defined in international standard EN 60529 (British BS EN 60529:1992, European IEC 60509:1989)</a:t>
            </a:r>
          </a:p>
          <a:p>
            <a:pPr marL="457200" lvl="1" indent="0">
              <a:lnSpc>
                <a:spcPct val="100000"/>
              </a:lnSpc>
              <a:buNone/>
            </a:pPr>
            <a:r>
              <a:rPr lang="en-US" sz="2800" dirty="0">
                <a:latin typeface="Arial" panose="020B0604020202020204" pitchFamily="34" charset="0"/>
                <a:ea typeface="ATT Aleck Sans Light" charset="0"/>
                <a:cs typeface="Arial" panose="020B0604020202020204" pitchFamily="34" charset="0"/>
              </a:rPr>
              <a:t> </a:t>
            </a:r>
            <a:endParaRPr lang="en-US" sz="2800" dirty="0">
              <a:latin typeface="Arial" panose="020B0604020202020204" pitchFamily="34" charset="0"/>
              <a:ea typeface="Arial" charset="0"/>
              <a:cs typeface="Arial" panose="020B0604020202020204" pitchFamily="34" charset="0"/>
            </a:endParaRPr>
          </a:p>
          <a:p>
            <a:pPr lvl="1">
              <a:lnSpc>
                <a:spcPct val="100000"/>
              </a:lnSpc>
            </a:pPr>
            <a:r>
              <a:rPr lang="en-US" sz="2800" dirty="0">
                <a:latin typeface="Arial" panose="020B0604020202020204" pitchFamily="34" charset="0"/>
                <a:ea typeface="ATT Aleck Sans Light" charset="0"/>
                <a:cs typeface="Arial" panose="020B0604020202020204" pitchFamily="34" charset="0"/>
              </a:rPr>
              <a:t>They are used to define levels of sealing effectiveness of electrical enclosures against intrusion from foreign bodies and moisture.</a:t>
            </a:r>
            <a:endParaRPr lang="en-US" sz="2800" dirty="0"/>
          </a:p>
        </p:txBody>
      </p:sp>
      <p:sp>
        <p:nvSpPr>
          <p:cNvPr id="14" name="TextBox 13">
            <a:extLst>
              <a:ext uri="{FF2B5EF4-FFF2-40B4-BE49-F238E27FC236}">
                <a16:creationId xmlns:a16="http://schemas.microsoft.com/office/drawing/2014/main" id="{D38BF097-7ED2-B246-B256-C9AABAEF0975}"/>
              </a:ext>
            </a:extLst>
          </p:cNvPr>
          <p:cNvSpPr txBox="1"/>
          <p:nvPr/>
        </p:nvSpPr>
        <p:spPr>
          <a:xfrm>
            <a:off x="1530875" y="12844991"/>
            <a:ext cx="16964943" cy="500196"/>
          </a:xfrm>
          <a:prstGeom prst="rect">
            <a:avLst/>
          </a:prstGeom>
          <a:noFill/>
        </p:spPr>
        <p:txBody>
          <a:bodyPr wrap="square" lIns="0" tIns="0" rIns="0" bIns="0" rtlCol="0" anchor="t">
            <a:noAutofit/>
          </a:bodyPr>
          <a:lstStyle/>
          <a:p>
            <a:pPr>
              <a:buClr>
                <a:srgbClr val="000000"/>
              </a:buClr>
            </a:pPr>
            <a:r>
              <a:rPr lang="en-CA" sz="1400" b="1" dirty="0">
                <a:solidFill>
                  <a:schemeClr val="dk1"/>
                </a:solidFill>
                <a:latin typeface="Arial" panose="020B0604020202020204" pitchFamily="34" charset="0"/>
                <a:cs typeface="Arial" panose="020B0604020202020204" pitchFamily="34" charset="0"/>
              </a:rPr>
              <a:t>AT&amp;T Fleet Complete </a:t>
            </a:r>
            <a:r>
              <a:rPr lang="en-CA" sz="1400" dirty="0">
                <a:solidFill>
                  <a:schemeClr val="dk1"/>
                </a:solidFill>
                <a:latin typeface="Arial" panose="020B0604020202020204" pitchFamily="34" charset="0"/>
                <a:cs typeface="Arial" panose="020B0604020202020204" pitchFamily="34" charset="0"/>
              </a:rPr>
              <a:t>provides a warranty on its hardware devices against defects in material and workmanship, with the exception of defects caused by abuse, misuse, accident, alteration, modification, neglect or incorrect installation, operation or removal of the equipment, for a period of one (1) year from the date of installation or purchase. </a:t>
            </a:r>
            <a:r>
              <a:rPr lang="en-CA" sz="1400" b="1" dirty="0">
                <a:solidFill>
                  <a:schemeClr val="dk1"/>
                </a:solidFill>
                <a:latin typeface="Arial" panose="020B0604020202020204" pitchFamily="34" charset="0"/>
                <a:cs typeface="Arial" panose="020B0604020202020204" pitchFamily="34" charset="0"/>
              </a:rPr>
              <a:t>Warranty shall not apply if this product casing is opened or tampered with.</a:t>
            </a:r>
          </a:p>
        </p:txBody>
      </p:sp>
      <p:sp>
        <p:nvSpPr>
          <p:cNvPr id="16" name="Oval 15">
            <a:extLst>
              <a:ext uri="{FF2B5EF4-FFF2-40B4-BE49-F238E27FC236}">
                <a16:creationId xmlns:a16="http://schemas.microsoft.com/office/drawing/2014/main" id="{BF5F8032-0EB8-674B-AFB2-DC3047D86BB2}"/>
              </a:ext>
            </a:extLst>
          </p:cNvPr>
          <p:cNvSpPr/>
          <p:nvPr/>
        </p:nvSpPr>
        <p:spPr>
          <a:xfrm>
            <a:off x="14106999" y="2085487"/>
            <a:ext cx="8446492" cy="8446492"/>
          </a:xfrm>
          <a:prstGeom prst="ellipse">
            <a:avLst/>
          </a:prstGeom>
          <a:solidFill>
            <a:schemeClr val="tx1">
              <a:lumMod val="95000"/>
            </a:schemeClr>
          </a:solidFill>
          <a:ln w="12700">
            <a:noFill/>
          </a:ln>
        </p:spPr>
        <p:style>
          <a:lnRef idx="0">
            <a:schemeClr val="dk1"/>
          </a:lnRef>
          <a:fillRef idx="1">
            <a:schemeClr val="accent1"/>
          </a:fillRef>
          <a:effectRef idx="0">
            <a:schemeClr val="dk1"/>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rmAutofit/>
          </a:bodyPr>
          <a:lstStyle/>
          <a:p>
            <a:pPr marL="0" marR="0" indent="0" algn="l" defTabSz="457200" rtl="0" eaLnBrk="1" fontAlgn="auto" latinLnBrk="0" hangingPunct="1">
              <a:lnSpc>
                <a:spcPct val="100000"/>
              </a:lnSpc>
              <a:spcBef>
                <a:spcPts val="0"/>
              </a:spcBef>
              <a:spcAft>
                <a:spcPts val="800"/>
              </a:spcAft>
              <a:buClr>
                <a:schemeClr val="bg1"/>
              </a:buClr>
              <a:buSzTx/>
              <a:buFont typeface="ATT Aleck Sans" panose="020B0604020202020204" pitchFamily="34" charset="0"/>
              <a:buNone/>
              <a:tabLst/>
            </a:pPr>
            <a:endParaRPr kumimoji="0" lang="en-US" sz="2400" b="0" i="0" u="none" strike="noStrike" kern="1200" cap="none" spc="0" normalizeH="0" baseline="0" noProof="0" dirty="0">
              <a:ln>
                <a:noFill/>
              </a:ln>
              <a:solidFill>
                <a:schemeClr val="bg1"/>
              </a:solidFill>
              <a:effectLst/>
              <a:uLnTx/>
              <a:uFillTx/>
              <a:latin typeface="+mn-lt"/>
              <a:ea typeface="+mn-ea"/>
              <a:cs typeface="ATT Aleck Sans" panose="020B0503020203020204" pitchFamily="34" charset="0"/>
            </a:endParaRPr>
          </a:p>
        </p:txBody>
      </p:sp>
      <p:sp>
        <p:nvSpPr>
          <p:cNvPr id="17" name="TextBox 16">
            <a:extLst>
              <a:ext uri="{FF2B5EF4-FFF2-40B4-BE49-F238E27FC236}">
                <a16:creationId xmlns:a16="http://schemas.microsoft.com/office/drawing/2014/main" id="{F89E7B79-647A-E64F-9FC1-90A9C5A82AE6}"/>
              </a:ext>
            </a:extLst>
          </p:cNvPr>
          <p:cNvSpPr txBox="1"/>
          <p:nvPr/>
        </p:nvSpPr>
        <p:spPr>
          <a:xfrm>
            <a:off x="15202742" y="2470908"/>
            <a:ext cx="6255006" cy="3140725"/>
          </a:xfrm>
          <a:prstGeom prst="rect">
            <a:avLst/>
          </a:prstGeom>
          <a:noFill/>
        </p:spPr>
        <p:txBody>
          <a:bodyPr wrap="square" lIns="0" tIns="0" rIns="0" bIns="0" rtlCol="0" anchor="t">
            <a:noAutofit/>
          </a:bodyPr>
          <a:lstStyle/>
          <a:p>
            <a:pPr algn="ctr">
              <a:spcAft>
                <a:spcPts val="1200"/>
              </a:spcAft>
            </a:pPr>
            <a:r>
              <a:rPr lang="en-US" sz="16800" b="1" dirty="0">
                <a:latin typeface="Arial" panose="020B0604020202020204" pitchFamily="34" charset="0"/>
                <a:ea typeface="ATT Aleck Sans Light" charset="0"/>
                <a:cs typeface="Arial" panose="020B0604020202020204" pitchFamily="34" charset="0"/>
              </a:rPr>
              <a:t>IP67</a:t>
            </a:r>
          </a:p>
        </p:txBody>
      </p:sp>
      <p:sp>
        <p:nvSpPr>
          <p:cNvPr id="18" name="TextBox 17">
            <a:extLst>
              <a:ext uri="{FF2B5EF4-FFF2-40B4-BE49-F238E27FC236}">
                <a16:creationId xmlns:a16="http://schemas.microsoft.com/office/drawing/2014/main" id="{1DB37214-430B-414C-855D-85426B30246E}"/>
              </a:ext>
            </a:extLst>
          </p:cNvPr>
          <p:cNvSpPr txBox="1"/>
          <p:nvPr/>
        </p:nvSpPr>
        <p:spPr>
          <a:xfrm>
            <a:off x="19326718" y="8944342"/>
            <a:ext cx="1638724" cy="330111"/>
          </a:xfrm>
          <a:prstGeom prst="rect">
            <a:avLst/>
          </a:prstGeom>
          <a:noFill/>
        </p:spPr>
        <p:txBody>
          <a:bodyPr wrap="square" lIns="0" tIns="0" rIns="0" bIns="0" rtlCol="0" anchor="t">
            <a:noAutofit/>
          </a:bodyPr>
          <a:lstStyle/>
          <a:p>
            <a:pPr fontAlgn="ctr"/>
            <a:r>
              <a:rPr lang="en-US" sz="2800" dirty="0">
                <a:solidFill>
                  <a:schemeClr val="bg1"/>
                </a:solidFill>
              </a:rPr>
              <a:t>AT1 Solar</a:t>
            </a:r>
          </a:p>
        </p:txBody>
      </p:sp>
      <p:pic>
        <p:nvPicPr>
          <p:cNvPr id="20" name="Picture 19">
            <a:extLst>
              <a:ext uri="{FF2B5EF4-FFF2-40B4-BE49-F238E27FC236}">
                <a16:creationId xmlns:a16="http://schemas.microsoft.com/office/drawing/2014/main" id="{0ECA539B-3955-1145-AE16-060F179796B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4137050" y="6483738"/>
            <a:ext cx="4410958" cy="2531367"/>
          </a:xfrm>
          <a:prstGeom prst="rect">
            <a:avLst/>
          </a:prstGeom>
          <a:effectLst>
            <a:outerShdw blurRad="150316" dist="34925" dir="6346727" algn="tl" rotWithShape="0">
              <a:schemeClr val="bg1">
                <a:lumMod val="50000"/>
                <a:alpha val="38000"/>
              </a:schemeClr>
            </a:outerShdw>
          </a:effectLst>
        </p:spPr>
      </p:pic>
      <p:pic>
        <p:nvPicPr>
          <p:cNvPr id="21" name="Picture 20">
            <a:extLst>
              <a:ext uri="{FF2B5EF4-FFF2-40B4-BE49-F238E27FC236}">
                <a16:creationId xmlns:a16="http://schemas.microsoft.com/office/drawing/2014/main" id="{CD9E44F1-ADE8-EF4D-AF97-EBBC61D2A87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444561" y="6813849"/>
            <a:ext cx="3363943" cy="2130493"/>
          </a:xfrm>
          <a:prstGeom prst="rect">
            <a:avLst/>
          </a:prstGeom>
          <a:effectLst>
            <a:outerShdw blurRad="150316" dist="34925" dir="6346727" algn="tl" rotWithShape="0">
              <a:schemeClr val="bg1">
                <a:lumMod val="50000"/>
                <a:alpha val="38000"/>
              </a:schemeClr>
            </a:outerShdw>
          </a:effectLst>
        </p:spPr>
      </p:pic>
      <p:sp>
        <p:nvSpPr>
          <p:cNvPr id="22" name="TextBox 21">
            <a:extLst>
              <a:ext uri="{FF2B5EF4-FFF2-40B4-BE49-F238E27FC236}">
                <a16:creationId xmlns:a16="http://schemas.microsoft.com/office/drawing/2014/main" id="{E34F4EFA-560B-864F-80FA-15AD96C91316}"/>
              </a:ext>
            </a:extLst>
          </p:cNvPr>
          <p:cNvSpPr txBox="1"/>
          <p:nvPr/>
        </p:nvSpPr>
        <p:spPr>
          <a:xfrm>
            <a:off x="15067882" y="4831189"/>
            <a:ext cx="6740622" cy="1770148"/>
          </a:xfrm>
          <a:prstGeom prst="rect">
            <a:avLst/>
          </a:prstGeom>
          <a:noFill/>
        </p:spPr>
        <p:txBody>
          <a:bodyPr wrap="square" lIns="0" tIns="0" rIns="0" bIns="0" rtlCol="0" anchor="t">
            <a:noAutofit/>
          </a:bodyPr>
          <a:lstStyle/>
          <a:p>
            <a:pPr algn="ctr" fontAlgn="ctr">
              <a:spcAft>
                <a:spcPts val="1200"/>
              </a:spcAft>
            </a:pPr>
            <a:r>
              <a:rPr lang="en-CA" sz="2800" dirty="0">
                <a:solidFill>
                  <a:schemeClr val="bg1"/>
                </a:solidFill>
                <a:latin typeface="Arial" panose="020B0604020202020204" pitchFamily="34" charset="0"/>
                <a:cs typeface="Arial" panose="020B0604020202020204" pitchFamily="34" charset="0"/>
              </a:rPr>
              <a:t>Protected from total dust ingress</a:t>
            </a:r>
            <a:endParaRPr lang="en-US" sz="2800" dirty="0">
              <a:solidFill>
                <a:schemeClr val="bg1"/>
              </a:solidFill>
              <a:latin typeface="Arial" panose="020B0604020202020204" pitchFamily="34" charset="0"/>
              <a:cs typeface="Arial" panose="020B0604020202020204" pitchFamily="34" charset="0"/>
            </a:endParaRPr>
          </a:p>
          <a:p>
            <a:pPr algn="ctr" fontAlgn="ctr"/>
            <a:r>
              <a:rPr lang="en-CA" sz="2800" dirty="0">
                <a:solidFill>
                  <a:schemeClr val="bg1"/>
                </a:solidFill>
                <a:latin typeface="Arial" panose="020B0604020202020204" pitchFamily="34" charset="0"/>
                <a:cs typeface="Arial" panose="020B0604020202020204" pitchFamily="34" charset="0"/>
              </a:rPr>
              <a:t>Protected from immersion between 15 centimetres and 1 metre in depth, limited ingress protection</a:t>
            </a:r>
            <a:endParaRPr lang="en-US" sz="2800" dirty="0">
              <a:solidFill>
                <a:schemeClr val="bg1"/>
              </a:solidFill>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C9A135FD-DA98-DB47-8602-7AD706C4CAA4}"/>
              </a:ext>
            </a:extLst>
          </p:cNvPr>
          <p:cNvSpPr txBox="1"/>
          <p:nvPr/>
        </p:nvSpPr>
        <p:spPr>
          <a:xfrm>
            <a:off x="16250633" y="8964280"/>
            <a:ext cx="1756013" cy="411416"/>
          </a:xfrm>
          <a:prstGeom prst="rect">
            <a:avLst/>
          </a:prstGeom>
          <a:noFill/>
        </p:spPr>
        <p:txBody>
          <a:bodyPr wrap="square" lIns="0" tIns="0" rIns="0" bIns="0" rtlCol="0" anchor="t">
            <a:noAutofit/>
          </a:bodyPr>
          <a:lstStyle/>
          <a:p>
            <a:pPr fontAlgn="ctr"/>
            <a:r>
              <a:rPr lang="en-US" sz="2800" dirty="0">
                <a:solidFill>
                  <a:schemeClr val="bg1"/>
                </a:solidFill>
              </a:rPr>
              <a:t>AT1 Wired</a:t>
            </a:r>
          </a:p>
        </p:txBody>
      </p:sp>
    </p:spTree>
    <p:extLst>
      <p:ext uri="{BB962C8B-B14F-4D97-AF65-F5344CB8AC3E}">
        <p14:creationId xmlns:p14="http://schemas.microsoft.com/office/powerpoint/2010/main" val="28493288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B2061EA-F7E8-F144-93C4-95B30C28A11F}"/>
              </a:ext>
            </a:extLst>
          </p:cNvPr>
          <p:cNvSpPr>
            <a:spLocks noGrp="1"/>
          </p:cNvSpPr>
          <p:nvPr>
            <p:ph type="sldNum" sz="quarter" idx="12"/>
          </p:nvPr>
        </p:nvSpPr>
        <p:spPr/>
        <p:txBody>
          <a:bodyPr/>
          <a:lstStyle/>
          <a:p>
            <a:fld id="{C9E6AD7C-3275-4649-8C0C-8EA43FDBE139}" type="slidenum">
              <a:rPr lang="en-US" smtClean="0"/>
              <a:pPr/>
              <a:t>17</a:t>
            </a:fld>
            <a:endParaRPr lang="en-US" dirty="0"/>
          </a:p>
        </p:txBody>
      </p:sp>
      <p:sp>
        <p:nvSpPr>
          <p:cNvPr id="3" name="Title 2">
            <a:extLst>
              <a:ext uri="{FF2B5EF4-FFF2-40B4-BE49-F238E27FC236}">
                <a16:creationId xmlns:a16="http://schemas.microsoft.com/office/drawing/2014/main" id="{6E5794B0-81B7-4A4E-9F29-05BB08E948FE}"/>
              </a:ext>
            </a:extLst>
          </p:cNvPr>
          <p:cNvSpPr>
            <a:spLocks noGrp="1"/>
          </p:cNvSpPr>
          <p:nvPr>
            <p:ph type="title"/>
          </p:nvPr>
        </p:nvSpPr>
        <p:spPr/>
        <p:txBody>
          <a:bodyPr/>
          <a:lstStyle/>
          <a:p>
            <a:r>
              <a:rPr lang="en-US" dirty="0"/>
              <a:t>Implementation Requirements</a:t>
            </a:r>
          </a:p>
        </p:txBody>
      </p:sp>
      <p:sp>
        <p:nvSpPr>
          <p:cNvPr id="4" name="Text Placeholder 3">
            <a:extLst>
              <a:ext uri="{FF2B5EF4-FFF2-40B4-BE49-F238E27FC236}">
                <a16:creationId xmlns:a16="http://schemas.microsoft.com/office/drawing/2014/main" id="{2104973F-58D5-6845-A03C-F807F18FE243}"/>
              </a:ext>
            </a:extLst>
          </p:cNvPr>
          <p:cNvSpPr>
            <a:spLocks noGrp="1"/>
          </p:cNvSpPr>
          <p:nvPr>
            <p:ph type="body" sz="quarter" idx="13"/>
          </p:nvPr>
        </p:nvSpPr>
        <p:spPr>
          <a:xfrm>
            <a:off x="1530876" y="6608618"/>
            <a:ext cx="7633002" cy="2932947"/>
          </a:xfrm>
        </p:spPr>
        <p:txBody>
          <a:bodyPr>
            <a:normAutofit fontScale="92500"/>
          </a:bodyPr>
          <a:lstStyle/>
          <a:p>
            <a:pPr>
              <a:spcAft>
                <a:spcPts val="1200"/>
              </a:spcAft>
            </a:pPr>
            <a:r>
              <a:rPr lang="en-US" sz="3900" b="1" dirty="0">
                <a:latin typeface="Arial" panose="020B0604020202020204" pitchFamily="34" charset="0"/>
                <a:ea typeface="ATT Aleck Sans Light" charset="0"/>
                <a:cs typeface="Arial" panose="020B0604020202020204" pitchFamily="34" charset="0"/>
              </a:rPr>
              <a:t>Machinery or High-Value Asset</a:t>
            </a:r>
            <a:endParaRPr lang="en-US" sz="3900" b="1" dirty="0">
              <a:latin typeface="Arial" panose="020B0604020202020204" pitchFamily="34" charset="0"/>
              <a:cs typeface="Arial" panose="020B0604020202020204" pitchFamily="34" charset="0"/>
            </a:endParaRPr>
          </a:p>
          <a:p>
            <a:pPr lvl="1" indent="-502920">
              <a:lnSpc>
                <a:spcPct val="100000"/>
              </a:lnSpc>
              <a:spcAft>
                <a:spcPts val="600"/>
              </a:spcAft>
            </a:pPr>
            <a:r>
              <a:rPr lang="en-CA" sz="3000" dirty="0">
                <a:latin typeface="Arial" panose="020B0604020202020204" pitchFamily="34" charset="0"/>
                <a:ea typeface="ATT Aleck Sans Light" charset="0"/>
                <a:cs typeface="Arial" panose="020B0604020202020204" pitchFamily="34" charset="0"/>
              </a:rPr>
              <a:t>Asset Tracker mounted on the equipment that you would like to track</a:t>
            </a:r>
          </a:p>
          <a:p>
            <a:pPr lvl="1" indent="-502920">
              <a:lnSpc>
                <a:spcPct val="100000"/>
              </a:lnSpc>
              <a:spcAft>
                <a:spcPts val="600"/>
              </a:spcAft>
            </a:pPr>
            <a:r>
              <a:rPr lang="en-CA" sz="3000" dirty="0">
                <a:solidFill>
                  <a:schemeClr val="bg1"/>
                </a:solidFill>
                <a:latin typeface="Arial" panose="020B0604020202020204" pitchFamily="34" charset="0"/>
                <a:ea typeface="ATT Aleck Sans Light" charset="0"/>
                <a:cs typeface="Arial" panose="020B0604020202020204" pitchFamily="34" charset="0"/>
              </a:rPr>
              <a:t>Covertly installed on the asset using double-sided tape or screws</a:t>
            </a:r>
            <a:endParaRPr lang="en-US" sz="3000" dirty="0">
              <a:solidFill>
                <a:schemeClr val="bg1"/>
              </a:solidFill>
              <a:latin typeface="Arial" panose="020B0604020202020204" pitchFamily="34" charset="0"/>
              <a:cs typeface="Arial" panose="020B0604020202020204" pitchFamily="34" charset="0"/>
            </a:endParaRPr>
          </a:p>
          <a:p>
            <a:endParaRPr lang="en-US" dirty="0"/>
          </a:p>
        </p:txBody>
      </p:sp>
      <p:pic>
        <p:nvPicPr>
          <p:cNvPr id="5" name="Picture 4">
            <a:extLst>
              <a:ext uri="{FF2B5EF4-FFF2-40B4-BE49-F238E27FC236}">
                <a16:creationId xmlns:a16="http://schemas.microsoft.com/office/drawing/2014/main" id="{E84E714C-1DBD-FC47-B4CC-9A2F3CB35A66}"/>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flipH="1">
            <a:off x="5368118" y="2901013"/>
            <a:ext cx="5184017" cy="2453766"/>
          </a:xfrm>
          <a:prstGeom prst="rect">
            <a:avLst/>
          </a:prstGeom>
          <a:effectLst>
            <a:outerShdw blurRad="150316" dist="34925" dir="6346727" algn="tl" rotWithShape="0">
              <a:schemeClr val="bg1">
                <a:lumMod val="50000"/>
                <a:alpha val="38000"/>
              </a:schemeClr>
            </a:outerShdw>
          </a:effectLst>
        </p:spPr>
      </p:pic>
      <p:pic>
        <p:nvPicPr>
          <p:cNvPr id="6" name="Picture 5">
            <a:extLst>
              <a:ext uri="{FF2B5EF4-FFF2-40B4-BE49-F238E27FC236}">
                <a16:creationId xmlns:a16="http://schemas.microsoft.com/office/drawing/2014/main" id="{4039F52C-E055-DC49-AFC7-6F56AA8C333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86920" y="3411248"/>
            <a:ext cx="3068737" cy="1943531"/>
          </a:xfrm>
          <a:prstGeom prst="rect">
            <a:avLst/>
          </a:prstGeom>
          <a:effectLst>
            <a:outerShdw blurRad="150316" dist="34925" dir="6346727" algn="tl" rotWithShape="0">
              <a:schemeClr val="bg1">
                <a:lumMod val="50000"/>
                <a:alpha val="38000"/>
              </a:schemeClr>
            </a:outerShdw>
          </a:effectLst>
        </p:spPr>
      </p:pic>
      <p:grpSp>
        <p:nvGrpSpPr>
          <p:cNvPr id="7" name="Group 6">
            <a:extLst>
              <a:ext uri="{FF2B5EF4-FFF2-40B4-BE49-F238E27FC236}">
                <a16:creationId xmlns:a16="http://schemas.microsoft.com/office/drawing/2014/main" id="{AD806D0F-263D-5848-B089-1C20D8DE2C98}"/>
              </a:ext>
            </a:extLst>
          </p:cNvPr>
          <p:cNvGrpSpPr/>
          <p:nvPr/>
        </p:nvGrpSpPr>
        <p:grpSpPr>
          <a:xfrm>
            <a:off x="14403157" y="1911927"/>
            <a:ext cx="5313211" cy="4239352"/>
            <a:chOff x="8851295" y="1668978"/>
            <a:chExt cx="2721808" cy="2171700"/>
          </a:xfrm>
          <a:effectLst>
            <a:outerShdw blurRad="223688" dist="99913" dir="11720789" sx="97000" sy="97000" rotWithShape="0">
              <a:prstClr val="black">
                <a:alpha val="22328"/>
              </a:prstClr>
            </a:outerShdw>
          </a:effectLst>
        </p:grpSpPr>
        <p:pic>
          <p:nvPicPr>
            <p:cNvPr id="8" name="Picture 7">
              <a:extLst>
                <a:ext uri="{FF2B5EF4-FFF2-40B4-BE49-F238E27FC236}">
                  <a16:creationId xmlns:a16="http://schemas.microsoft.com/office/drawing/2014/main" id="{DF9E5FA3-F0B0-0C4D-A467-B28CC4DE4B3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960133" y="1778470"/>
              <a:ext cx="2496762" cy="1571377"/>
            </a:xfrm>
            <a:prstGeom prst="rect">
              <a:avLst/>
            </a:prstGeom>
          </p:spPr>
        </p:pic>
        <p:pic>
          <p:nvPicPr>
            <p:cNvPr id="9" name="Picture 8">
              <a:extLst>
                <a:ext uri="{FF2B5EF4-FFF2-40B4-BE49-F238E27FC236}">
                  <a16:creationId xmlns:a16="http://schemas.microsoft.com/office/drawing/2014/main" id="{32FFD757-9A53-3A41-A5FD-41E14F1C07E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851295" y="1668978"/>
              <a:ext cx="2721808" cy="2171700"/>
            </a:xfrm>
            <a:prstGeom prst="rect">
              <a:avLst/>
            </a:prstGeom>
          </p:spPr>
        </p:pic>
      </p:grpSp>
      <p:sp>
        <p:nvSpPr>
          <p:cNvPr id="10" name="Text Placeholder 3">
            <a:extLst>
              <a:ext uri="{FF2B5EF4-FFF2-40B4-BE49-F238E27FC236}">
                <a16:creationId xmlns:a16="http://schemas.microsoft.com/office/drawing/2014/main" id="{A63AAB58-0CF0-1C46-AF04-E85DC92B8FBC}"/>
              </a:ext>
            </a:extLst>
          </p:cNvPr>
          <p:cNvSpPr txBox="1">
            <a:spLocks/>
          </p:cNvSpPr>
          <p:nvPr/>
        </p:nvSpPr>
        <p:spPr>
          <a:xfrm>
            <a:off x="14311693" y="6608618"/>
            <a:ext cx="8717639" cy="3370269"/>
          </a:xfrm>
          <a:prstGeom prst="rect">
            <a:avLst/>
          </a:prstGeom>
        </p:spPr>
        <p:txBody>
          <a:bodyPr vert="horz" lIns="91440" tIns="45720" rIns="91440" bIns="45720" rtlCol="0">
            <a:normAutofit/>
          </a:bodyPr>
          <a:lstStyle>
            <a:lvl1pPr marL="571500" indent="-5715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914400" indent="-457200" algn="l" defTabSz="914400" rtl="0" eaLnBrk="1" latinLnBrk="0" hangingPunct="1">
              <a:lnSpc>
                <a:spcPct val="90000"/>
              </a:lnSpc>
              <a:spcBef>
                <a:spcPts val="500"/>
              </a:spcBef>
              <a:buFont typeface=".AppleSystemUIFont"/>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66928" lvl="2" indent="-566928">
              <a:spcBef>
                <a:spcPts val="1100"/>
              </a:spcBef>
              <a:spcAft>
                <a:spcPts val="1200"/>
              </a:spcAft>
            </a:pPr>
            <a:r>
              <a:rPr lang="en-US" sz="3600" b="1" dirty="0">
                <a:solidFill>
                  <a:schemeClr val="bg1"/>
                </a:solidFill>
                <a:latin typeface="Arial" panose="020B0604020202020204" pitchFamily="34" charset="0"/>
                <a:ea typeface="ATT Aleck Sans Light" charset="0"/>
                <a:cs typeface="Arial" panose="020B0604020202020204" pitchFamily="34" charset="0"/>
              </a:rPr>
              <a:t>Office Back-End</a:t>
            </a:r>
            <a:endParaRPr lang="en-US" sz="3600" b="1" dirty="0">
              <a:solidFill>
                <a:schemeClr val="bg1"/>
              </a:solidFill>
              <a:latin typeface="Arial" panose="020B0604020202020204" pitchFamily="34" charset="0"/>
              <a:cs typeface="Arial" panose="020B0604020202020204" pitchFamily="34" charset="0"/>
            </a:endParaRPr>
          </a:p>
          <a:p>
            <a:pPr lvl="1" indent="-502920">
              <a:lnSpc>
                <a:spcPct val="100000"/>
              </a:lnSpc>
              <a:spcAft>
                <a:spcPts val="600"/>
              </a:spcAft>
            </a:pPr>
            <a:r>
              <a:rPr lang="en-US" sz="2800" dirty="0">
                <a:ea typeface="ATT Aleck Sans Light" charset="0"/>
                <a:cs typeface="ATT Aleck Sans Light" charset="0"/>
              </a:rPr>
              <a:t>Unlimited AT&amp;T Fleet Complete user accounts</a:t>
            </a:r>
          </a:p>
          <a:p>
            <a:pPr lvl="1" indent="-502920">
              <a:lnSpc>
                <a:spcPct val="100000"/>
              </a:lnSpc>
              <a:spcAft>
                <a:spcPts val="600"/>
              </a:spcAft>
            </a:pPr>
            <a:r>
              <a:rPr lang="en-US" sz="2800" dirty="0">
                <a:ea typeface="ATT Aleck Sans Light" charset="0"/>
                <a:cs typeface="ATT Aleck Sans Light" charset="0"/>
              </a:rPr>
              <a:t>Browser-based or Desktop-based</a:t>
            </a:r>
          </a:p>
          <a:p>
            <a:pPr lvl="1" indent="-502920">
              <a:lnSpc>
                <a:spcPct val="100000"/>
              </a:lnSpc>
              <a:spcAft>
                <a:spcPts val="600"/>
              </a:spcAft>
            </a:pPr>
            <a:r>
              <a:rPr lang="en-US" sz="2800" dirty="0">
                <a:ea typeface="ATT Aleck Sans Light" charset="0"/>
                <a:cs typeface="ATT Aleck Sans Light" charset="0"/>
              </a:rPr>
              <a:t>1 - 3 complementary training sessions</a:t>
            </a:r>
          </a:p>
        </p:txBody>
      </p:sp>
      <p:sp>
        <p:nvSpPr>
          <p:cNvPr id="11" name="TextBox 10">
            <a:extLst>
              <a:ext uri="{FF2B5EF4-FFF2-40B4-BE49-F238E27FC236}">
                <a16:creationId xmlns:a16="http://schemas.microsoft.com/office/drawing/2014/main" id="{3259F346-273B-4681-B02D-D0C27E17B391}"/>
              </a:ext>
            </a:extLst>
          </p:cNvPr>
          <p:cNvSpPr txBox="1"/>
          <p:nvPr/>
        </p:nvSpPr>
        <p:spPr>
          <a:xfrm>
            <a:off x="1530875" y="12844991"/>
            <a:ext cx="16964943" cy="500196"/>
          </a:xfrm>
          <a:prstGeom prst="rect">
            <a:avLst/>
          </a:prstGeom>
          <a:noFill/>
        </p:spPr>
        <p:txBody>
          <a:bodyPr wrap="square" lIns="0" tIns="0" rIns="0" bIns="0" rtlCol="0" anchor="t">
            <a:noAutofit/>
          </a:bodyPr>
          <a:lstStyle/>
          <a:p>
            <a:pPr>
              <a:buClr>
                <a:srgbClr val="000000"/>
              </a:buClr>
            </a:pPr>
            <a:r>
              <a:rPr lang="en-CA" sz="1400" b="1" dirty="0">
                <a:solidFill>
                  <a:schemeClr val="dk1"/>
                </a:solidFill>
                <a:latin typeface="Arial" panose="020B0604020202020204" pitchFamily="34" charset="0"/>
                <a:cs typeface="Arial" panose="020B0604020202020204" pitchFamily="34" charset="0"/>
              </a:rPr>
              <a:t>AT&amp;T Fleet Complete </a:t>
            </a:r>
            <a:r>
              <a:rPr lang="en-CA" sz="1400" dirty="0">
                <a:solidFill>
                  <a:schemeClr val="dk1"/>
                </a:solidFill>
                <a:latin typeface="Arial" panose="020B0604020202020204" pitchFamily="34" charset="0"/>
                <a:cs typeface="Arial" panose="020B0604020202020204" pitchFamily="34" charset="0"/>
              </a:rPr>
              <a:t>provides a warranty on its hardware devices against defects in material and workmanship, with the exception of defects caused by abuse, misuse, accident, alteration, modification, neglect or incorrect installation, operation or removal of the equipment, for a period of one (1) year from the date of installation or purchase. </a:t>
            </a:r>
            <a:r>
              <a:rPr lang="en-CA" sz="1400" b="1" dirty="0">
                <a:solidFill>
                  <a:schemeClr val="dk1"/>
                </a:solidFill>
                <a:latin typeface="Arial" panose="020B0604020202020204" pitchFamily="34" charset="0"/>
                <a:cs typeface="Arial" panose="020B0604020202020204" pitchFamily="34" charset="0"/>
              </a:rPr>
              <a:t>Warranty shall not apply if this product casing is opened or tampered with.</a:t>
            </a:r>
          </a:p>
        </p:txBody>
      </p:sp>
    </p:spTree>
    <p:extLst>
      <p:ext uri="{BB962C8B-B14F-4D97-AF65-F5344CB8AC3E}">
        <p14:creationId xmlns:p14="http://schemas.microsoft.com/office/powerpoint/2010/main" val="22082658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B2061EA-F7E8-F144-93C4-95B30C28A11F}"/>
              </a:ext>
            </a:extLst>
          </p:cNvPr>
          <p:cNvSpPr>
            <a:spLocks noGrp="1"/>
          </p:cNvSpPr>
          <p:nvPr>
            <p:ph type="sldNum" sz="quarter" idx="12"/>
          </p:nvPr>
        </p:nvSpPr>
        <p:spPr/>
        <p:txBody>
          <a:bodyPr/>
          <a:lstStyle/>
          <a:p>
            <a:fld id="{C9E6AD7C-3275-4649-8C0C-8EA43FDBE139}" type="slidenum">
              <a:rPr lang="en-US" smtClean="0"/>
              <a:pPr/>
              <a:t>18</a:t>
            </a:fld>
            <a:endParaRPr lang="en-US" dirty="0"/>
          </a:p>
        </p:txBody>
      </p:sp>
      <p:sp>
        <p:nvSpPr>
          <p:cNvPr id="3" name="Title 2">
            <a:extLst>
              <a:ext uri="{FF2B5EF4-FFF2-40B4-BE49-F238E27FC236}">
                <a16:creationId xmlns:a16="http://schemas.microsoft.com/office/drawing/2014/main" id="{6E5794B0-81B7-4A4E-9F29-05BB08E948FE}"/>
              </a:ext>
            </a:extLst>
          </p:cNvPr>
          <p:cNvSpPr>
            <a:spLocks noGrp="1"/>
          </p:cNvSpPr>
          <p:nvPr>
            <p:ph type="title"/>
          </p:nvPr>
        </p:nvSpPr>
        <p:spPr/>
        <p:txBody>
          <a:bodyPr/>
          <a:lstStyle/>
          <a:p>
            <a:r>
              <a:rPr lang="en-US" dirty="0">
                <a:ea typeface="ATT Aleck Sans Light" charset="0"/>
              </a:rPr>
              <a:t>Recommended FC Web Reports</a:t>
            </a:r>
            <a:endParaRPr lang="en-US" dirty="0"/>
          </a:p>
        </p:txBody>
      </p:sp>
      <p:sp>
        <p:nvSpPr>
          <p:cNvPr id="4" name="Text Placeholder 3">
            <a:extLst>
              <a:ext uri="{FF2B5EF4-FFF2-40B4-BE49-F238E27FC236}">
                <a16:creationId xmlns:a16="http://schemas.microsoft.com/office/drawing/2014/main" id="{2104973F-58D5-6845-A03C-F807F18FE243}"/>
              </a:ext>
            </a:extLst>
          </p:cNvPr>
          <p:cNvSpPr>
            <a:spLocks noGrp="1"/>
          </p:cNvSpPr>
          <p:nvPr>
            <p:ph type="body" sz="quarter" idx="13"/>
          </p:nvPr>
        </p:nvSpPr>
        <p:spPr>
          <a:xfrm>
            <a:off x="1530877" y="4312065"/>
            <a:ext cx="6722169" cy="2252857"/>
          </a:xfrm>
        </p:spPr>
        <p:txBody>
          <a:bodyPr>
            <a:normAutofit/>
          </a:bodyPr>
          <a:lstStyle/>
          <a:p>
            <a:pPr fontAlgn="ctr">
              <a:spcAft>
                <a:spcPts val="1200"/>
              </a:spcAft>
            </a:pPr>
            <a:r>
              <a:rPr lang="en-US" sz="3600" b="1" dirty="0"/>
              <a:t>Temperature Report </a:t>
            </a:r>
            <a:endParaRPr lang="en-US" sz="3600" dirty="0"/>
          </a:p>
          <a:p>
            <a:pPr lvl="1" indent="-502920">
              <a:lnSpc>
                <a:spcPct val="100000"/>
              </a:lnSpc>
              <a:spcAft>
                <a:spcPts val="600"/>
              </a:spcAft>
            </a:pPr>
            <a:r>
              <a:rPr lang="en-US" sz="2800" dirty="0"/>
              <a:t>Provides the temperature readings within a given time period.</a:t>
            </a:r>
          </a:p>
        </p:txBody>
      </p:sp>
      <p:sp>
        <p:nvSpPr>
          <p:cNvPr id="11" name="Content Placeholder 1">
            <a:extLst>
              <a:ext uri="{FF2B5EF4-FFF2-40B4-BE49-F238E27FC236}">
                <a16:creationId xmlns:a16="http://schemas.microsoft.com/office/drawing/2014/main" id="{878F66EE-0D83-5A49-B08B-DB58A397C19F}"/>
              </a:ext>
            </a:extLst>
          </p:cNvPr>
          <p:cNvSpPr txBox="1">
            <a:spLocks/>
          </p:cNvSpPr>
          <p:nvPr/>
        </p:nvSpPr>
        <p:spPr>
          <a:xfrm>
            <a:off x="954253" y="1775946"/>
            <a:ext cx="19259824" cy="82433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00"/>
              </a:spcAft>
              <a:buNone/>
            </a:pPr>
            <a:r>
              <a:rPr lang="en-US" sz="3600" dirty="0">
                <a:solidFill>
                  <a:schemeClr val="bg1"/>
                </a:solidFill>
                <a:latin typeface="Arial" panose="020B0604020202020204" pitchFamily="34" charset="0"/>
                <a:ea typeface="ATT Aleck Sans Light" charset="0"/>
                <a:cs typeface="Arial" panose="020B0604020202020204" pitchFamily="34" charset="0"/>
              </a:rPr>
              <a:t>The following Reports are available for the AT1:</a:t>
            </a:r>
            <a:endParaRPr lang="en-US" sz="3600" dirty="0">
              <a:solidFill>
                <a:schemeClr val="bg1"/>
              </a:solidFill>
              <a:ea typeface="ATT Aleck Sans Light" charset="0"/>
              <a:cs typeface="ATT Aleck Sans Light" charset="0"/>
            </a:endParaRPr>
          </a:p>
        </p:txBody>
      </p:sp>
      <p:pic>
        <p:nvPicPr>
          <p:cNvPr id="13" name="Graphic 12">
            <a:extLst>
              <a:ext uri="{FF2B5EF4-FFF2-40B4-BE49-F238E27FC236}">
                <a16:creationId xmlns:a16="http://schemas.microsoft.com/office/drawing/2014/main" id="{E43404B2-90C4-A743-93EE-F7072F4F21A1}"/>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1846342" y="2829384"/>
            <a:ext cx="1201608" cy="1201608"/>
          </a:xfrm>
          <a:prstGeom prst="rect">
            <a:avLst/>
          </a:prstGeom>
        </p:spPr>
      </p:pic>
      <p:sp>
        <p:nvSpPr>
          <p:cNvPr id="14" name="Text Placeholder 3">
            <a:extLst>
              <a:ext uri="{FF2B5EF4-FFF2-40B4-BE49-F238E27FC236}">
                <a16:creationId xmlns:a16="http://schemas.microsoft.com/office/drawing/2014/main" id="{FEDBD6F4-61B4-7A45-BEE7-2943A9911540}"/>
              </a:ext>
            </a:extLst>
          </p:cNvPr>
          <p:cNvSpPr txBox="1">
            <a:spLocks/>
          </p:cNvSpPr>
          <p:nvPr/>
        </p:nvSpPr>
        <p:spPr>
          <a:xfrm>
            <a:off x="9058047" y="4312065"/>
            <a:ext cx="6722169" cy="2252857"/>
          </a:xfrm>
          <a:prstGeom prst="rect">
            <a:avLst/>
          </a:prstGeom>
        </p:spPr>
        <p:txBody>
          <a:bodyPr vert="horz" lIns="91440" tIns="45720" rIns="91440" bIns="45720" rtlCol="0">
            <a:normAutofit/>
          </a:bodyPr>
          <a:lstStyle>
            <a:lvl1pPr marL="571500" indent="-5715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914400" indent="-457200" algn="l" defTabSz="914400" rtl="0" eaLnBrk="1" latinLnBrk="0" hangingPunct="1">
              <a:lnSpc>
                <a:spcPct val="90000"/>
              </a:lnSpc>
              <a:spcBef>
                <a:spcPts val="500"/>
              </a:spcBef>
              <a:buFont typeface=".AppleSystemUIFont"/>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ctr">
              <a:spcAft>
                <a:spcPts val="1200"/>
              </a:spcAft>
            </a:pPr>
            <a:r>
              <a:rPr lang="en-US" sz="3600" b="1" dirty="0"/>
              <a:t>Breadcrumb Trail </a:t>
            </a:r>
            <a:endParaRPr lang="en-US" sz="3600" dirty="0"/>
          </a:p>
          <a:p>
            <a:pPr lvl="1" indent="-502920">
              <a:lnSpc>
                <a:spcPct val="100000"/>
              </a:lnSpc>
              <a:spcAft>
                <a:spcPts val="600"/>
              </a:spcAft>
            </a:pPr>
            <a:r>
              <a:rPr lang="en-US" sz="2800" dirty="0"/>
              <a:t>Is a summary that is available from the Tracking screen’s right-click menu for a specified asset. </a:t>
            </a:r>
          </a:p>
        </p:txBody>
      </p:sp>
      <p:pic>
        <p:nvPicPr>
          <p:cNvPr id="15" name="Graphic 12">
            <a:extLst>
              <a:ext uri="{FF2B5EF4-FFF2-40B4-BE49-F238E27FC236}">
                <a16:creationId xmlns:a16="http://schemas.microsoft.com/office/drawing/2014/main" id="{337FC114-47AD-6946-99D6-26C96E872CF2}"/>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675787" y="2829384"/>
            <a:ext cx="1201608" cy="1201608"/>
          </a:xfrm>
          <a:prstGeom prst="rect">
            <a:avLst/>
          </a:prstGeom>
        </p:spPr>
      </p:pic>
      <p:sp>
        <p:nvSpPr>
          <p:cNvPr id="16" name="Text Placeholder 3">
            <a:extLst>
              <a:ext uri="{FF2B5EF4-FFF2-40B4-BE49-F238E27FC236}">
                <a16:creationId xmlns:a16="http://schemas.microsoft.com/office/drawing/2014/main" id="{03628C89-6FB1-B145-922B-A78560CD6080}"/>
              </a:ext>
            </a:extLst>
          </p:cNvPr>
          <p:cNvSpPr txBox="1">
            <a:spLocks/>
          </p:cNvSpPr>
          <p:nvPr/>
        </p:nvSpPr>
        <p:spPr>
          <a:xfrm>
            <a:off x="16560284" y="4312065"/>
            <a:ext cx="6722169" cy="2252857"/>
          </a:xfrm>
          <a:prstGeom prst="rect">
            <a:avLst/>
          </a:prstGeom>
        </p:spPr>
        <p:txBody>
          <a:bodyPr vert="horz" lIns="91440" tIns="45720" rIns="91440" bIns="45720" rtlCol="0">
            <a:normAutofit/>
          </a:bodyPr>
          <a:lstStyle>
            <a:lvl1pPr marL="571500" indent="-5715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914400" indent="-457200" algn="l" defTabSz="914400" rtl="0" eaLnBrk="1" latinLnBrk="0" hangingPunct="1">
              <a:lnSpc>
                <a:spcPct val="90000"/>
              </a:lnSpc>
              <a:spcBef>
                <a:spcPts val="500"/>
              </a:spcBef>
              <a:buFont typeface=".AppleSystemUIFont"/>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ctr">
              <a:spcAft>
                <a:spcPts val="1200"/>
              </a:spcAft>
            </a:pPr>
            <a:r>
              <a:rPr lang="en-US" sz="3600" b="1" dirty="0"/>
              <a:t>Position Report </a:t>
            </a:r>
            <a:endParaRPr lang="en-US" sz="3600" dirty="0"/>
          </a:p>
          <a:p>
            <a:pPr lvl="1" indent="-502920">
              <a:lnSpc>
                <a:spcPct val="100000"/>
              </a:lnSpc>
              <a:spcAft>
                <a:spcPts val="600"/>
              </a:spcAft>
            </a:pPr>
            <a:r>
              <a:rPr lang="en-CA" sz="2800" dirty="0">
                <a:latin typeface="Arial" panose="020B0604020202020204" pitchFamily="34" charset="0"/>
                <a:cs typeface="Arial" panose="020B0604020202020204" pitchFamily="34" charset="0"/>
              </a:rPr>
              <a:t>Snapshot taken for assets during specified dates/times</a:t>
            </a:r>
            <a:r>
              <a:rPr lang="en-US" sz="2800" dirty="0">
                <a:latin typeface="Arial" panose="020B0604020202020204" pitchFamily="34" charset="0"/>
                <a:cs typeface="Arial" panose="020B0604020202020204" pitchFamily="34" charset="0"/>
              </a:rPr>
              <a:t>. </a:t>
            </a:r>
          </a:p>
        </p:txBody>
      </p:sp>
      <p:pic>
        <p:nvPicPr>
          <p:cNvPr id="17" name="Graphic 12">
            <a:extLst>
              <a:ext uri="{FF2B5EF4-FFF2-40B4-BE49-F238E27FC236}">
                <a16:creationId xmlns:a16="http://schemas.microsoft.com/office/drawing/2014/main" id="{3EAA943A-248A-DC4F-A407-F05C6A04F168}"/>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17157459" y="2957926"/>
            <a:ext cx="1201608" cy="1201608"/>
          </a:xfrm>
          <a:prstGeom prst="rect">
            <a:avLst/>
          </a:prstGeom>
        </p:spPr>
      </p:pic>
      <p:sp>
        <p:nvSpPr>
          <p:cNvPr id="18" name="Text Placeholder 3">
            <a:extLst>
              <a:ext uri="{FF2B5EF4-FFF2-40B4-BE49-F238E27FC236}">
                <a16:creationId xmlns:a16="http://schemas.microsoft.com/office/drawing/2014/main" id="{E2130232-F934-134C-94EC-CB441705FC84}"/>
              </a:ext>
            </a:extLst>
          </p:cNvPr>
          <p:cNvSpPr txBox="1">
            <a:spLocks/>
          </p:cNvSpPr>
          <p:nvPr/>
        </p:nvSpPr>
        <p:spPr>
          <a:xfrm>
            <a:off x="1530877" y="8800938"/>
            <a:ext cx="6470123" cy="2429769"/>
          </a:xfrm>
          <a:prstGeom prst="rect">
            <a:avLst/>
          </a:prstGeom>
        </p:spPr>
        <p:txBody>
          <a:bodyPr vert="horz" lIns="91440" tIns="45720" rIns="91440" bIns="45720" rtlCol="0">
            <a:normAutofit/>
          </a:bodyPr>
          <a:lstStyle>
            <a:lvl1pPr marL="571500" indent="-5715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914400" indent="-457200" algn="l" defTabSz="914400" rtl="0" eaLnBrk="1" latinLnBrk="0" hangingPunct="1">
              <a:lnSpc>
                <a:spcPct val="90000"/>
              </a:lnSpc>
              <a:spcBef>
                <a:spcPts val="500"/>
              </a:spcBef>
              <a:buFont typeface=".AppleSystemUIFont"/>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ctr">
              <a:spcAft>
                <a:spcPts val="1200"/>
              </a:spcAft>
            </a:pPr>
            <a:r>
              <a:rPr lang="en-US" sz="3600" b="1" dirty="0"/>
              <a:t>Activity Report</a:t>
            </a:r>
            <a:endParaRPr lang="en-US" sz="3600" dirty="0"/>
          </a:p>
          <a:p>
            <a:pPr lvl="1" indent="-502920">
              <a:lnSpc>
                <a:spcPct val="100000"/>
              </a:lnSpc>
              <a:spcAft>
                <a:spcPts val="600"/>
              </a:spcAft>
            </a:pPr>
            <a:r>
              <a:rPr lang="en-CA" sz="2800" dirty="0"/>
              <a:t>Details of asset activities such as </a:t>
            </a:r>
            <a:r>
              <a:rPr lang="en-US" sz="2800" dirty="0"/>
              <a:t>Start Location, End Location, POI, Speed, Distance, etc.</a:t>
            </a:r>
          </a:p>
        </p:txBody>
      </p:sp>
      <p:pic>
        <p:nvPicPr>
          <p:cNvPr id="19" name="Graphic 12">
            <a:extLst>
              <a:ext uri="{FF2B5EF4-FFF2-40B4-BE49-F238E27FC236}">
                <a16:creationId xmlns:a16="http://schemas.microsoft.com/office/drawing/2014/main" id="{C900C7F0-1371-D642-8AB7-D5A1BAE438E5}"/>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1991816" y="7318257"/>
            <a:ext cx="1201608" cy="1201608"/>
          </a:xfrm>
          <a:prstGeom prst="rect">
            <a:avLst/>
          </a:prstGeom>
        </p:spPr>
      </p:pic>
      <p:sp>
        <p:nvSpPr>
          <p:cNvPr id="20" name="Text Placeholder 3">
            <a:extLst>
              <a:ext uri="{FF2B5EF4-FFF2-40B4-BE49-F238E27FC236}">
                <a16:creationId xmlns:a16="http://schemas.microsoft.com/office/drawing/2014/main" id="{2ABDA911-6D9E-BB4C-9DC1-88B0E6611E87}"/>
              </a:ext>
            </a:extLst>
          </p:cNvPr>
          <p:cNvSpPr txBox="1">
            <a:spLocks/>
          </p:cNvSpPr>
          <p:nvPr/>
        </p:nvSpPr>
        <p:spPr>
          <a:xfrm>
            <a:off x="9058047" y="8800938"/>
            <a:ext cx="5987989" cy="2429769"/>
          </a:xfrm>
          <a:prstGeom prst="rect">
            <a:avLst/>
          </a:prstGeom>
        </p:spPr>
        <p:txBody>
          <a:bodyPr vert="horz" lIns="91440" tIns="45720" rIns="91440" bIns="45720" rtlCol="0">
            <a:normAutofit/>
          </a:bodyPr>
          <a:lstStyle>
            <a:lvl1pPr marL="571500" indent="-5715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914400" indent="-457200" algn="l" defTabSz="914400" rtl="0" eaLnBrk="1" latinLnBrk="0" hangingPunct="1">
              <a:lnSpc>
                <a:spcPct val="90000"/>
              </a:lnSpc>
              <a:spcBef>
                <a:spcPts val="500"/>
              </a:spcBef>
              <a:buFont typeface=".AppleSystemUIFont"/>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ctr">
              <a:spcAft>
                <a:spcPts val="1200"/>
              </a:spcAft>
            </a:pPr>
            <a:r>
              <a:rPr lang="en-US" sz="3600" b="1" dirty="0"/>
              <a:t>Event</a:t>
            </a:r>
            <a:endParaRPr lang="en-US" sz="3600" dirty="0"/>
          </a:p>
          <a:p>
            <a:pPr lvl="1" indent="-502920">
              <a:lnSpc>
                <a:spcPct val="100000"/>
              </a:lnSpc>
              <a:spcAft>
                <a:spcPts val="600"/>
              </a:spcAft>
            </a:pPr>
            <a:r>
              <a:rPr lang="en-CA" sz="2800" dirty="0"/>
              <a:t>This reports when an event was triggered. For example, AT1 Low Battery Rule.</a:t>
            </a:r>
            <a:endParaRPr lang="en-US" sz="2800" dirty="0"/>
          </a:p>
        </p:txBody>
      </p:sp>
      <p:pic>
        <p:nvPicPr>
          <p:cNvPr id="21" name="Graphic 12">
            <a:extLst>
              <a:ext uri="{FF2B5EF4-FFF2-40B4-BE49-F238E27FC236}">
                <a16:creationId xmlns:a16="http://schemas.microsoft.com/office/drawing/2014/main" id="{14819880-1B2E-5F4E-964E-BF2759524AB2}"/>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9675787" y="7318257"/>
            <a:ext cx="1201608" cy="1201608"/>
          </a:xfrm>
          <a:prstGeom prst="rect">
            <a:avLst/>
          </a:prstGeom>
        </p:spPr>
      </p:pic>
      <p:sp>
        <p:nvSpPr>
          <p:cNvPr id="22" name="Text Placeholder 3">
            <a:extLst>
              <a:ext uri="{FF2B5EF4-FFF2-40B4-BE49-F238E27FC236}">
                <a16:creationId xmlns:a16="http://schemas.microsoft.com/office/drawing/2014/main" id="{2229D637-27E8-1444-BCC2-EF86F30EFD42}"/>
              </a:ext>
            </a:extLst>
          </p:cNvPr>
          <p:cNvSpPr txBox="1">
            <a:spLocks/>
          </p:cNvSpPr>
          <p:nvPr/>
        </p:nvSpPr>
        <p:spPr>
          <a:xfrm>
            <a:off x="16560284" y="8800938"/>
            <a:ext cx="6154243" cy="2640785"/>
          </a:xfrm>
          <a:prstGeom prst="rect">
            <a:avLst/>
          </a:prstGeom>
        </p:spPr>
        <p:txBody>
          <a:bodyPr vert="horz" lIns="91440" tIns="45720" rIns="91440" bIns="45720" rtlCol="0">
            <a:normAutofit/>
          </a:bodyPr>
          <a:lstStyle>
            <a:lvl1pPr marL="571500" indent="-5715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914400" indent="-457200" algn="l" defTabSz="914400" rtl="0" eaLnBrk="1" latinLnBrk="0" hangingPunct="1">
              <a:lnSpc>
                <a:spcPct val="90000"/>
              </a:lnSpc>
              <a:spcBef>
                <a:spcPts val="500"/>
              </a:spcBef>
              <a:buFont typeface=".AppleSystemUIFont"/>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ctr">
              <a:spcAft>
                <a:spcPts val="1200"/>
              </a:spcAft>
            </a:pPr>
            <a:r>
              <a:rPr lang="en-US" sz="3600" b="1" dirty="0"/>
              <a:t>Last Position</a:t>
            </a:r>
            <a:endParaRPr lang="en-US" sz="3600" dirty="0"/>
          </a:p>
          <a:p>
            <a:pPr lvl="1" indent="-502920">
              <a:lnSpc>
                <a:spcPct val="100000"/>
              </a:lnSpc>
              <a:spcAft>
                <a:spcPts val="600"/>
              </a:spcAft>
            </a:pPr>
            <a:r>
              <a:rPr lang="en-CA" sz="2800" dirty="0"/>
              <a:t>Report includes the last snapshot time and location of assets (</a:t>
            </a:r>
            <a:r>
              <a:rPr lang="en-US" sz="2800" dirty="0"/>
              <a:t>Latitude, Longitude also includes Battery level).</a:t>
            </a:r>
          </a:p>
        </p:txBody>
      </p:sp>
      <p:pic>
        <p:nvPicPr>
          <p:cNvPr id="23" name="Graphic 12">
            <a:extLst>
              <a:ext uri="{FF2B5EF4-FFF2-40B4-BE49-F238E27FC236}">
                <a16:creationId xmlns:a16="http://schemas.microsoft.com/office/drawing/2014/main" id="{D0D12235-425A-A641-BDD3-0DAF53856808}"/>
              </a:ext>
            </a:extLst>
          </p:cNvPr>
          <p:cNvPicPr>
            <a:picLocks noChangeAspect="1"/>
          </p:cNvPicPr>
          <p:nvPr/>
        </p:nvPicPr>
        <p:blipFill>
          <a:blip r:embed="rId7" cstate="email">
            <a:extLst>
              <a:ext uri="{28A0092B-C50C-407E-A947-70E740481C1C}">
                <a14:useLocalDpi xmlns:a14="http://schemas.microsoft.com/office/drawing/2010/main"/>
              </a:ext>
            </a:extLst>
          </a:blip>
          <a:srcRect/>
          <a:stretch/>
        </p:blipFill>
        <p:spPr>
          <a:xfrm>
            <a:off x="16979659" y="7318257"/>
            <a:ext cx="1201608" cy="1201608"/>
          </a:xfrm>
          <a:prstGeom prst="rect">
            <a:avLst/>
          </a:prstGeom>
        </p:spPr>
      </p:pic>
    </p:spTree>
    <p:extLst>
      <p:ext uri="{BB962C8B-B14F-4D97-AF65-F5344CB8AC3E}">
        <p14:creationId xmlns:p14="http://schemas.microsoft.com/office/powerpoint/2010/main" val="8817059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2AA1030-FDF1-0B4D-BD8C-C222C57A8023}"/>
              </a:ext>
            </a:extLst>
          </p:cNvPr>
          <p:cNvSpPr>
            <a:spLocks noGrp="1"/>
          </p:cNvSpPr>
          <p:nvPr>
            <p:ph type="sldNum" sz="quarter" idx="12"/>
          </p:nvPr>
        </p:nvSpPr>
        <p:spPr/>
        <p:txBody>
          <a:bodyPr/>
          <a:lstStyle/>
          <a:p>
            <a:fld id="{C9E6AD7C-3275-4649-8C0C-8EA43FDBE139}" type="slidenum">
              <a:rPr lang="en-US" smtClean="0"/>
              <a:pPr/>
              <a:t>1</a:t>
            </a:fld>
            <a:endParaRPr lang="en-US" dirty="0"/>
          </a:p>
        </p:txBody>
      </p:sp>
      <p:sp>
        <p:nvSpPr>
          <p:cNvPr id="3" name="Title 2">
            <a:extLst>
              <a:ext uri="{FF2B5EF4-FFF2-40B4-BE49-F238E27FC236}">
                <a16:creationId xmlns:a16="http://schemas.microsoft.com/office/drawing/2014/main" id="{28DF5159-6922-BB4A-887C-44309783291C}"/>
              </a:ext>
            </a:extLst>
          </p:cNvPr>
          <p:cNvSpPr>
            <a:spLocks noGrp="1"/>
          </p:cNvSpPr>
          <p:nvPr>
            <p:ph type="title"/>
          </p:nvPr>
        </p:nvSpPr>
        <p:spPr/>
        <p:txBody>
          <a:bodyPr/>
          <a:lstStyle/>
          <a:p>
            <a:r>
              <a:rPr lang="en-US" dirty="0"/>
              <a:t>Agenda</a:t>
            </a:r>
          </a:p>
        </p:txBody>
      </p:sp>
      <p:sp>
        <p:nvSpPr>
          <p:cNvPr id="4" name="Text Placeholder 3">
            <a:extLst>
              <a:ext uri="{FF2B5EF4-FFF2-40B4-BE49-F238E27FC236}">
                <a16:creationId xmlns:a16="http://schemas.microsoft.com/office/drawing/2014/main" id="{C06BCE34-85F1-714F-B7EA-7A572A8DC9A7}"/>
              </a:ext>
            </a:extLst>
          </p:cNvPr>
          <p:cNvSpPr>
            <a:spLocks noGrp="1"/>
          </p:cNvSpPr>
          <p:nvPr>
            <p:ph type="body" sz="quarter" idx="13"/>
          </p:nvPr>
        </p:nvSpPr>
        <p:spPr>
          <a:xfrm>
            <a:off x="1530876" y="2334095"/>
            <a:ext cx="15893520" cy="9418634"/>
          </a:xfrm>
        </p:spPr>
        <p:txBody>
          <a:bodyPr>
            <a:normAutofit lnSpcReduction="10000"/>
          </a:bodyPr>
          <a:lstStyle/>
          <a:p>
            <a:pPr>
              <a:lnSpc>
                <a:spcPct val="100000"/>
              </a:lnSpc>
              <a:spcBef>
                <a:spcPts val="400"/>
              </a:spcBef>
              <a:spcAft>
                <a:spcPts val="100"/>
              </a:spcAft>
            </a:pPr>
            <a:r>
              <a:rPr lang="en-US" sz="3600" b="1" dirty="0">
                <a:latin typeface="Arial" panose="020B0604020202020204" pitchFamily="34" charset="0"/>
                <a:ea typeface="ATT Aleck Sans Light" charset="0"/>
                <a:cs typeface="Arial" panose="020B0604020202020204" pitchFamily="34" charset="0"/>
              </a:rPr>
              <a:t>Evaluating Your Assets</a:t>
            </a:r>
          </a:p>
          <a:p>
            <a:pPr lvl="1">
              <a:lnSpc>
                <a:spcPct val="150000"/>
              </a:lnSpc>
            </a:pPr>
            <a:r>
              <a:rPr lang="en-US" sz="2800" dirty="0">
                <a:latin typeface="Arial" panose="020B0604020202020204" pitchFamily="34" charset="0"/>
                <a:ea typeface="ATT Aleck Sans Light" charset="0"/>
                <a:cs typeface="Arial" panose="020B0604020202020204" pitchFamily="34" charset="0"/>
              </a:rPr>
              <a:t>Features and Benefits </a:t>
            </a:r>
          </a:p>
          <a:p>
            <a:pPr lvl="1">
              <a:lnSpc>
                <a:spcPct val="150000"/>
              </a:lnSpc>
            </a:pPr>
            <a:r>
              <a:rPr lang="en-US" sz="2800" dirty="0">
                <a:latin typeface="Arial" panose="020B0604020202020204" pitchFamily="34" charset="0"/>
                <a:ea typeface="ATT Aleck Sans Light" charset="0"/>
                <a:cs typeface="Arial" panose="020B0604020202020204" pitchFamily="34" charset="0"/>
              </a:rPr>
              <a:t>Innovative Solutions for Diverse Needs</a:t>
            </a:r>
            <a:endParaRPr lang="en-US" sz="2800" dirty="0">
              <a:latin typeface="Arial" panose="020B0604020202020204" pitchFamily="34" charset="0"/>
              <a:ea typeface="Arial" charset="0"/>
              <a:cs typeface="Arial" panose="020B0604020202020204" pitchFamily="34" charset="0"/>
            </a:endParaRPr>
          </a:p>
          <a:p>
            <a:pPr lvl="1">
              <a:lnSpc>
                <a:spcPct val="150000"/>
              </a:lnSpc>
            </a:pPr>
            <a:r>
              <a:rPr lang="en-US" sz="2800" dirty="0">
                <a:latin typeface="Arial" panose="020B0604020202020204" pitchFamily="34" charset="0"/>
                <a:ea typeface="ATT Aleck Sans Light" charset="0"/>
                <a:cs typeface="Arial" panose="020B0604020202020204" pitchFamily="34" charset="0"/>
              </a:rPr>
              <a:t>Cost of lost or Stolen Assets</a:t>
            </a:r>
            <a:br>
              <a:rPr lang="en-US" sz="2800" dirty="0">
                <a:latin typeface="Arial" charset="0"/>
                <a:ea typeface="Arial" charset="0"/>
                <a:cs typeface="Arial" charset="0"/>
              </a:rPr>
            </a:br>
            <a:endParaRPr lang="en-US" sz="2800" dirty="0">
              <a:latin typeface="Arial" charset="0"/>
              <a:ea typeface="Arial" charset="0"/>
              <a:cs typeface="Arial" charset="0"/>
            </a:endParaRPr>
          </a:p>
          <a:p>
            <a:r>
              <a:rPr lang="en-US" sz="3600" b="1" dirty="0">
                <a:latin typeface="Arial" panose="020B0604020202020204" pitchFamily="34" charset="0"/>
                <a:ea typeface="ATT Aleck Sans Light" charset="0"/>
                <a:cs typeface="Arial" panose="020B0604020202020204" pitchFamily="34" charset="0"/>
              </a:rPr>
              <a:t>Versatile Industry Solutions</a:t>
            </a:r>
            <a:endParaRPr lang="en-US" sz="3600" b="1" dirty="0">
              <a:latin typeface="Arial" panose="020B0604020202020204" pitchFamily="34" charset="0"/>
              <a:ea typeface="Arial" charset="0"/>
              <a:cs typeface="Arial" panose="020B0604020202020204" pitchFamily="34" charset="0"/>
            </a:endParaRPr>
          </a:p>
          <a:p>
            <a:pPr lvl="1">
              <a:lnSpc>
                <a:spcPct val="150000"/>
              </a:lnSpc>
            </a:pPr>
            <a:r>
              <a:rPr lang="en-US" sz="2800" dirty="0">
                <a:latin typeface="Arial" panose="020B0604020202020204" pitchFamily="34" charset="0"/>
                <a:ea typeface="ATT Aleck Sans Light" charset="0"/>
                <a:cs typeface="Arial" panose="020B0604020202020204" pitchFamily="34" charset="0"/>
              </a:rPr>
              <a:t>Things to consider</a:t>
            </a:r>
          </a:p>
          <a:p>
            <a:pPr lvl="1">
              <a:lnSpc>
                <a:spcPct val="150000"/>
              </a:lnSpc>
            </a:pPr>
            <a:r>
              <a:rPr lang="en-US" sz="2800" dirty="0">
                <a:latin typeface="Arial" panose="020B0604020202020204" pitchFamily="34" charset="0"/>
                <a:ea typeface="ATT Aleck Sans Light" charset="0"/>
                <a:cs typeface="Arial" panose="020B0604020202020204" pitchFamily="34" charset="0"/>
              </a:rPr>
              <a:t>Flexible applications</a:t>
            </a:r>
          </a:p>
          <a:p>
            <a:pPr lvl="1">
              <a:lnSpc>
                <a:spcPct val="150000"/>
              </a:lnSpc>
            </a:pPr>
            <a:r>
              <a:rPr lang="en-US" sz="2800" dirty="0">
                <a:latin typeface="Arial" panose="020B0604020202020204" pitchFamily="34" charset="0"/>
                <a:ea typeface="ATT Aleck Sans Light" charset="0"/>
                <a:cs typeface="Arial" panose="020B0604020202020204" pitchFamily="34" charset="0"/>
              </a:rPr>
              <a:t>Features and benefits</a:t>
            </a:r>
            <a:br>
              <a:rPr lang="en-US" sz="2800" dirty="0">
                <a:latin typeface="Arial" charset="0"/>
                <a:ea typeface="Arial" charset="0"/>
                <a:cs typeface="Arial" charset="0"/>
              </a:rPr>
            </a:br>
            <a:endParaRPr lang="en-US" sz="2800" dirty="0">
              <a:latin typeface="Arial" charset="0"/>
              <a:ea typeface="Arial" charset="0"/>
              <a:cs typeface="Arial" charset="0"/>
            </a:endParaRPr>
          </a:p>
          <a:p>
            <a:pPr>
              <a:lnSpc>
                <a:spcPct val="100000"/>
              </a:lnSpc>
              <a:spcBef>
                <a:spcPts val="600"/>
              </a:spcBef>
              <a:spcAft>
                <a:spcPts val="400"/>
              </a:spcAft>
            </a:pPr>
            <a:r>
              <a:rPr lang="en-US" sz="3600" b="1" dirty="0">
                <a:latin typeface="Arial" panose="020B0604020202020204" pitchFamily="34" charset="0"/>
                <a:ea typeface="ATT Aleck Sans Light" charset="0"/>
                <a:cs typeface="Arial" panose="020B0604020202020204" pitchFamily="34" charset="0"/>
              </a:rPr>
              <a:t>Products</a:t>
            </a:r>
          </a:p>
          <a:p>
            <a:pPr lvl="1">
              <a:lnSpc>
                <a:spcPct val="150000"/>
              </a:lnSpc>
            </a:pPr>
            <a:r>
              <a:rPr lang="en-US" sz="2800" dirty="0">
                <a:latin typeface="Arial" charset="0"/>
                <a:ea typeface="Arial" charset="0"/>
                <a:cs typeface="Arial" charset="0"/>
              </a:rPr>
              <a:t>AT1 Wired</a:t>
            </a:r>
          </a:p>
          <a:p>
            <a:pPr lvl="1">
              <a:lnSpc>
                <a:spcPct val="150000"/>
              </a:lnSpc>
            </a:pPr>
            <a:r>
              <a:rPr lang="en-US" sz="2800" dirty="0">
                <a:latin typeface="Arial" charset="0"/>
                <a:ea typeface="Arial" charset="0"/>
                <a:cs typeface="Arial" charset="0"/>
              </a:rPr>
              <a:t>AT1 Solar</a:t>
            </a:r>
          </a:p>
          <a:p>
            <a:pPr lvl="1">
              <a:lnSpc>
                <a:spcPct val="150000"/>
              </a:lnSpc>
            </a:pPr>
            <a:r>
              <a:rPr lang="en-US" sz="2800" dirty="0">
                <a:latin typeface="Arial" charset="0"/>
                <a:ea typeface="Arial" charset="0"/>
                <a:cs typeface="Arial" charset="0"/>
              </a:rPr>
              <a:t>Comparison</a:t>
            </a:r>
          </a:p>
        </p:txBody>
      </p:sp>
    </p:spTree>
    <p:extLst>
      <p:ext uri="{BB962C8B-B14F-4D97-AF65-F5344CB8AC3E}">
        <p14:creationId xmlns:p14="http://schemas.microsoft.com/office/powerpoint/2010/main" val="14708390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24387175" cy="13716001"/>
          </a:xfrm>
          <a:prstGeom prst="rect">
            <a:avLst/>
          </a:prstGeom>
        </p:spPr>
      </p:pic>
      <p:grpSp>
        <p:nvGrpSpPr>
          <p:cNvPr id="4" name="Group 3">
            <a:extLst>
              <a:ext uri="{FF2B5EF4-FFF2-40B4-BE49-F238E27FC236}">
                <a16:creationId xmlns:a16="http://schemas.microsoft.com/office/drawing/2014/main" id="{42D22233-88B3-224F-893E-C87174A5256A}"/>
              </a:ext>
            </a:extLst>
          </p:cNvPr>
          <p:cNvGrpSpPr/>
          <p:nvPr/>
        </p:nvGrpSpPr>
        <p:grpSpPr>
          <a:xfrm>
            <a:off x="4989017" y="3497179"/>
            <a:ext cx="14195100" cy="6995001"/>
            <a:chOff x="4989017" y="3497179"/>
            <a:chExt cx="14195100" cy="6995001"/>
          </a:xfrm>
        </p:grpSpPr>
        <p:grpSp>
          <p:nvGrpSpPr>
            <p:cNvPr id="3" name="Group 2">
              <a:extLst>
                <a:ext uri="{FF2B5EF4-FFF2-40B4-BE49-F238E27FC236}">
                  <a16:creationId xmlns:a16="http://schemas.microsoft.com/office/drawing/2014/main" id="{7D5FDF62-E42A-9E40-A659-03BE872F7449}"/>
                </a:ext>
              </a:extLst>
            </p:cNvPr>
            <p:cNvGrpSpPr/>
            <p:nvPr/>
          </p:nvGrpSpPr>
          <p:grpSpPr>
            <a:xfrm>
              <a:off x="4989017" y="3497179"/>
              <a:ext cx="14195100" cy="6995001"/>
              <a:chOff x="4989017" y="3497179"/>
              <a:chExt cx="14195100" cy="6995001"/>
            </a:xfrm>
          </p:grpSpPr>
          <p:sp>
            <p:nvSpPr>
              <p:cNvPr id="9" name="Rectangle 8"/>
              <p:cNvSpPr/>
              <p:nvPr/>
            </p:nvSpPr>
            <p:spPr>
              <a:xfrm>
                <a:off x="4989017" y="3497179"/>
                <a:ext cx="14195100" cy="55666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dirty="0"/>
              </a:p>
            </p:txBody>
          </p:sp>
          <p:sp>
            <p:nvSpPr>
              <p:cNvPr id="21" name="Right Triangle 20"/>
              <p:cNvSpPr/>
              <p:nvPr/>
            </p:nvSpPr>
            <p:spPr>
              <a:xfrm rot="5400000" flipV="1">
                <a:off x="17461725" y="8773871"/>
                <a:ext cx="1719250" cy="1717368"/>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dirty="0"/>
              </a:p>
            </p:txBody>
          </p:sp>
        </p:grpSp>
        <p:sp>
          <p:nvSpPr>
            <p:cNvPr id="22" name="Rectangle 21"/>
            <p:cNvSpPr/>
            <p:nvPr/>
          </p:nvSpPr>
          <p:spPr>
            <a:xfrm>
              <a:off x="6116187" y="4471539"/>
              <a:ext cx="12730614" cy="3416320"/>
            </a:xfrm>
            <a:prstGeom prst="rect">
              <a:avLst/>
            </a:prstGeom>
          </p:spPr>
          <p:txBody>
            <a:bodyPr wrap="square">
              <a:spAutoFit/>
            </a:bodyPr>
            <a:lstStyle/>
            <a:p>
              <a:r>
                <a:rPr lang="en-US" sz="10800" b="1" dirty="0">
                  <a:latin typeface="Arial" charset="0"/>
                  <a:ea typeface="Arial" charset="0"/>
                  <a:cs typeface="Arial" charset="0"/>
                </a:rPr>
                <a:t>BUILT FOR YOU. </a:t>
              </a:r>
            </a:p>
            <a:p>
              <a:r>
                <a:rPr lang="en-US" sz="10800" b="1" dirty="0">
                  <a:latin typeface="Arial" charset="0"/>
                  <a:ea typeface="Arial" charset="0"/>
                  <a:cs typeface="Arial" charset="0"/>
                </a:rPr>
                <a:t>INSPIRED BY YOU.</a:t>
              </a:r>
            </a:p>
          </p:txBody>
        </p:sp>
      </p:grpSp>
    </p:spTree>
    <p:extLst>
      <p:ext uri="{BB962C8B-B14F-4D97-AF65-F5344CB8AC3E}">
        <p14:creationId xmlns:p14="http://schemas.microsoft.com/office/powerpoint/2010/main" val="1741246893"/>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9365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BA08286-438C-E74E-8330-023CD1393339}"/>
              </a:ext>
            </a:extLst>
          </p:cNvPr>
          <p:cNvSpPr>
            <a:spLocks noGrp="1"/>
          </p:cNvSpPr>
          <p:nvPr>
            <p:ph type="sldNum" sz="quarter" idx="12"/>
          </p:nvPr>
        </p:nvSpPr>
        <p:spPr/>
        <p:txBody>
          <a:bodyPr/>
          <a:lstStyle/>
          <a:p>
            <a:fld id="{C9E6AD7C-3275-4649-8C0C-8EA43FDBE139}" type="slidenum">
              <a:rPr lang="en-US" smtClean="0"/>
              <a:pPr/>
              <a:t>2</a:t>
            </a:fld>
            <a:endParaRPr lang="en-US" dirty="0"/>
          </a:p>
        </p:txBody>
      </p:sp>
      <p:sp>
        <p:nvSpPr>
          <p:cNvPr id="3" name="Title 2">
            <a:extLst>
              <a:ext uri="{FF2B5EF4-FFF2-40B4-BE49-F238E27FC236}">
                <a16:creationId xmlns:a16="http://schemas.microsoft.com/office/drawing/2014/main" id="{9A79A6A4-700B-364C-ABE0-D4B395CC496E}"/>
              </a:ext>
            </a:extLst>
          </p:cNvPr>
          <p:cNvSpPr>
            <a:spLocks noGrp="1"/>
          </p:cNvSpPr>
          <p:nvPr>
            <p:ph type="title"/>
          </p:nvPr>
        </p:nvSpPr>
        <p:spPr/>
        <p:txBody>
          <a:bodyPr/>
          <a:lstStyle/>
          <a:p>
            <a:r>
              <a:rPr lang="en-US" dirty="0">
                <a:ea typeface="ATT Aleck Sans Light" charset="0"/>
              </a:rPr>
              <a:t>Features and Benefits</a:t>
            </a:r>
            <a:endParaRPr lang="en-US" dirty="0"/>
          </a:p>
        </p:txBody>
      </p:sp>
      <p:sp>
        <p:nvSpPr>
          <p:cNvPr id="6" name="Oval 5">
            <a:extLst>
              <a:ext uri="{FF2B5EF4-FFF2-40B4-BE49-F238E27FC236}">
                <a16:creationId xmlns:a16="http://schemas.microsoft.com/office/drawing/2014/main" id="{E5433729-F9BB-E047-BADA-C4745B9CC5A9}"/>
              </a:ext>
            </a:extLst>
          </p:cNvPr>
          <p:cNvSpPr/>
          <p:nvPr/>
        </p:nvSpPr>
        <p:spPr>
          <a:xfrm>
            <a:off x="8737436" y="3673489"/>
            <a:ext cx="7069986" cy="7067375"/>
          </a:xfrm>
          <a:prstGeom prst="ellipse">
            <a:avLst/>
          </a:prstGeom>
          <a:noFill/>
          <a:ln w="12700" cap="flat" cmpd="sng" algn="ctr">
            <a:solidFill>
              <a:schemeClr val="bg1">
                <a:lumMod val="50000"/>
              </a:schemeClr>
            </a:solidFill>
            <a:prstDash val="dot"/>
          </a:ln>
          <a:effectLst/>
        </p:spPr>
        <p:txBody>
          <a:bodyPr lIns="0" tIns="0" rIns="0" bIns="0" anchor="ctr"/>
          <a:lstStyle/>
          <a:p>
            <a:pPr algn="ctr" defTabSz="914126">
              <a:defRPr/>
            </a:pPr>
            <a:endParaRPr lang="en-US" sz="1798" kern="0">
              <a:solidFill>
                <a:prstClr val="white"/>
              </a:solidFill>
              <a:latin typeface="Calibri"/>
            </a:endParaRPr>
          </a:p>
        </p:txBody>
      </p:sp>
      <p:sp>
        <p:nvSpPr>
          <p:cNvPr id="7" name="Oval 6">
            <a:extLst>
              <a:ext uri="{FF2B5EF4-FFF2-40B4-BE49-F238E27FC236}">
                <a16:creationId xmlns:a16="http://schemas.microsoft.com/office/drawing/2014/main" id="{0EF15B6D-4FD6-0742-8061-FFDEA1474ADE}"/>
              </a:ext>
            </a:extLst>
          </p:cNvPr>
          <p:cNvSpPr/>
          <p:nvPr/>
        </p:nvSpPr>
        <p:spPr bwMode="auto">
          <a:xfrm>
            <a:off x="10112361" y="5047107"/>
            <a:ext cx="4320135" cy="4320137"/>
          </a:xfrm>
          <a:prstGeom prst="ellipse">
            <a:avLst/>
          </a:prstGeom>
          <a:solidFill>
            <a:srgbClr val="00A6CE"/>
          </a:solidFill>
          <a:ln w="9525" cap="flat" cmpd="sng" algn="ctr">
            <a:noFill/>
            <a:prstDash val="solid"/>
          </a:ln>
          <a:effectLst/>
        </p:spPr>
        <p:txBody>
          <a:bodyPr lIns="0" tIns="0" rIns="0" bIns="0" anchor="ctr"/>
          <a:lstStyle/>
          <a:p>
            <a:pPr algn="ctr" defTabSz="457063">
              <a:buClr>
                <a:srgbClr val="009FDB"/>
              </a:buClr>
              <a:defRPr/>
            </a:pPr>
            <a:r>
              <a:rPr lang="en-US" b="1" dirty="0">
                <a:solidFill>
                  <a:schemeClr val="bg1"/>
                </a:solidFill>
                <a:latin typeface="Arial" panose="020B0604020202020204" pitchFamily="34" charset="0"/>
                <a:cs typeface="Arial" panose="020B0604020202020204" pitchFamily="34" charset="0"/>
              </a:rPr>
              <a:t>Asset Tracking </a:t>
            </a:r>
          </a:p>
        </p:txBody>
      </p:sp>
      <p:sp>
        <p:nvSpPr>
          <p:cNvPr id="8" name="Oval 7">
            <a:extLst>
              <a:ext uri="{FF2B5EF4-FFF2-40B4-BE49-F238E27FC236}">
                <a16:creationId xmlns:a16="http://schemas.microsoft.com/office/drawing/2014/main" id="{A7185AB1-68F5-CC44-81AB-4BD479AA8866}"/>
              </a:ext>
            </a:extLst>
          </p:cNvPr>
          <p:cNvSpPr/>
          <p:nvPr/>
        </p:nvSpPr>
        <p:spPr bwMode="auto">
          <a:xfrm>
            <a:off x="13337120" y="3192561"/>
            <a:ext cx="1274664" cy="1274664"/>
          </a:xfrm>
          <a:prstGeom prst="ellipse">
            <a:avLst/>
          </a:prstGeom>
          <a:solidFill>
            <a:schemeClr val="bg1"/>
          </a:solidFill>
          <a:ln w="9525" cap="flat" cmpd="sng" algn="ctr">
            <a:solidFill>
              <a:schemeClr val="bg1">
                <a:lumMod val="50000"/>
              </a:schemeClr>
            </a:solidFill>
            <a:prstDash val="solid"/>
          </a:ln>
          <a:effectLst/>
        </p:spPr>
        <p:txBody>
          <a:bodyPr lIns="0" tIns="0" rIns="0" bIns="0" anchor="ctr"/>
          <a:lstStyle/>
          <a:p>
            <a:pPr algn="ctr" defTabSz="914126">
              <a:defRPr/>
            </a:pPr>
            <a:endParaRPr lang="en-US" sz="1798" kern="0" dirty="0">
              <a:solidFill>
                <a:schemeClr val="tx1">
                  <a:lumMod val="50000"/>
                  <a:lumOff val="50000"/>
                </a:schemeClr>
              </a:solidFill>
              <a:latin typeface="Calibri"/>
            </a:endParaRPr>
          </a:p>
        </p:txBody>
      </p:sp>
      <p:sp>
        <p:nvSpPr>
          <p:cNvPr id="9" name="Content Placeholder 4">
            <a:extLst>
              <a:ext uri="{FF2B5EF4-FFF2-40B4-BE49-F238E27FC236}">
                <a16:creationId xmlns:a16="http://schemas.microsoft.com/office/drawing/2014/main" id="{346B0000-97A5-6641-A33E-4B901FA6E47A}"/>
              </a:ext>
            </a:extLst>
          </p:cNvPr>
          <p:cNvSpPr txBox="1">
            <a:spLocks/>
          </p:cNvSpPr>
          <p:nvPr/>
        </p:nvSpPr>
        <p:spPr>
          <a:xfrm>
            <a:off x="3678865" y="6482543"/>
            <a:ext cx="4519358" cy="1824877"/>
          </a:xfrm>
          <a:prstGeom prst="rect">
            <a:avLst/>
          </a:prstGeom>
        </p:spPr>
        <p:txBody>
          <a:bodyPr lIns="0" tIns="0" rIns="0" bIns="0"/>
          <a:lstStyle>
            <a:lvl1pPr marL="342900" indent="-342900" algn="l" defTabSz="457200" rtl="0" eaLnBrk="0" fontAlgn="base" hangingPunct="0">
              <a:lnSpc>
                <a:spcPct val="90000"/>
              </a:lnSpc>
              <a:spcBef>
                <a:spcPct val="0"/>
              </a:spcBef>
              <a:spcAft>
                <a:spcPts val="600"/>
              </a:spcAft>
              <a:buClr>
                <a:schemeClr val="tx1"/>
              </a:buClr>
              <a:buFont typeface="Arial" charset="0"/>
              <a:defRPr sz="24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0"/>
              </a:spcBef>
              <a:spcAft>
                <a:spcPts val="800"/>
              </a:spcAft>
              <a:buClr>
                <a:schemeClr val="tx2"/>
              </a:buClr>
              <a:defRPr sz="1400" kern="1200">
                <a:solidFill>
                  <a:schemeClr val="tx2"/>
                </a:solidFill>
                <a:latin typeface="+mn-lt"/>
                <a:ea typeface="ＭＳ Ｐゴシック" charset="0"/>
                <a:cs typeface="+mn-cs"/>
              </a:defRPr>
            </a:lvl2pPr>
            <a:lvl3pPr marL="228600" indent="-228600" algn="l" defTabSz="457200" rtl="0" eaLnBrk="0" fontAlgn="base" hangingPunct="0">
              <a:spcBef>
                <a:spcPct val="0"/>
              </a:spcBef>
              <a:spcAft>
                <a:spcPts val="800"/>
              </a:spcAft>
              <a:buClr>
                <a:schemeClr val="tx2"/>
              </a:buClr>
              <a:buFont typeface="Lucida Grande" charset="0"/>
              <a:buChar char="–"/>
              <a:defRPr sz="1400" kern="1200">
                <a:solidFill>
                  <a:schemeClr val="tx2"/>
                </a:solidFill>
                <a:latin typeface="+mn-lt"/>
                <a:ea typeface="ＭＳ Ｐゴシック" charset="0"/>
                <a:cs typeface="+mn-cs"/>
              </a:defRPr>
            </a:lvl3pPr>
            <a:lvl4pPr marL="457200" indent="-231775" algn="l" defTabSz="457200" rtl="0" eaLnBrk="0" fontAlgn="base" hangingPunct="0">
              <a:spcBef>
                <a:spcPct val="0"/>
              </a:spcBef>
              <a:spcAft>
                <a:spcPts val="800"/>
              </a:spcAft>
              <a:buClr>
                <a:schemeClr val="tx2"/>
              </a:buClr>
              <a:buFont typeface="Arial" charset="0"/>
              <a:buChar char="•"/>
              <a:defRPr sz="1400" kern="1200">
                <a:solidFill>
                  <a:schemeClr val="tx2"/>
                </a:solidFill>
                <a:latin typeface="+mn-lt"/>
                <a:ea typeface="ＭＳ Ｐゴシック" charset="0"/>
                <a:cs typeface="+mn-cs"/>
              </a:defRPr>
            </a:lvl4pPr>
            <a:lvl5pPr marL="685800" indent="-228600" algn="l" defTabSz="457200" rtl="0" eaLnBrk="0" fontAlgn="base" hangingPunct="0">
              <a:spcBef>
                <a:spcPct val="0"/>
              </a:spcBef>
              <a:spcAft>
                <a:spcPts val="800"/>
              </a:spcAft>
              <a:buClr>
                <a:schemeClr val="tx2"/>
              </a:buClr>
              <a:buFont typeface="Lucida Grande" charset="0"/>
              <a:buChar char="–"/>
              <a:defRPr sz="1400" kern="1200">
                <a:solidFill>
                  <a:schemeClr val="tx2"/>
                </a:solidFill>
                <a:latin typeface="+mn-lt"/>
                <a:ea typeface="ＭＳ Ｐゴシック" charset="0"/>
                <a:cs typeface="+mn-cs"/>
              </a:defRPr>
            </a:lvl5pPr>
            <a:lvl6pPr marL="917575" indent="-228600" algn="l" defTabSz="457200" rtl="0" eaLnBrk="1" latinLnBrk="0" hangingPunct="1">
              <a:lnSpc>
                <a:spcPct val="100000"/>
              </a:lnSpc>
              <a:spcBef>
                <a:spcPts val="0"/>
              </a:spcBef>
              <a:spcAft>
                <a:spcPts val="800"/>
              </a:spcAft>
              <a:buClr>
                <a:schemeClr val="tx2"/>
              </a:buClr>
              <a:buFont typeface="Lucida Grande"/>
              <a:buChar char="»"/>
              <a:defRPr sz="1400" kern="1200" baseline="0">
                <a:solidFill>
                  <a:schemeClr val="tx2"/>
                </a:solidFill>
                <a:latin typeface="+mn-lt"/>
                <a:ea typeface="+mn-ea"/>
                <a:cs typeface="+mn-cs"/>
              </a:defRPr>
            </a:lvl6pPr>
            <a:lvl7pPr marL="1143000" indent="-225425" algn="l" defTabSz="457200" rtl="0" eaLnBrk="1" latinLnBrk="0" hangingPunct="1">
              <a:lnSpc>
                <a:spcPct val="100000"/>
              </a:lnSpc>
              <a:spcBef>
                <a:spcPts val="0"/>
              </a:spcBef>
              <a:spcAft>
                <a:spcPts val="800"/>
              </a:spcAft>
              <a:buClr>
                <a:schemeClr val="tx2"/>
              </a:buClr>
              <a:buFont typeface="Arial"/>
              <a:buChar char="•"/>
              <a:defRPr sz="1400" kern="1200">
                <a:solidFill>
                  <a:schemeClr val="tx2"/>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457063" eaLnBrk="1" fontAlgn="auto" hangingPunct="1">
              <a:lnSpc>
                <a:spcPct val="100000"/>
              </a:lnSpc>
              <a:spcBef>
                <a:spcPts val="0"/>
              </a:spcBef>
              <a:spcAft>
                <a:spcPts val="400"/>
              </a:spcAft>
              <a:buClr>
                <a:srgbClr val="009FDB"/>
              </a:buClr>
              <a:defRPr/>
            </a:pPr>
            <a:r>
              <a:rPr lang="en-US" sz="3600" b="1" dirty="0">
                <a:solidFill>
                  <a:schemeClr val="bg1"/>
                </a:solidFill>
                <a:latin typeface="Arial" panose="020B0604020202020204" pitchFamily="34" charset="0"/>
                <a:cs typeface="Arial" panose="020B0604020202020204" pitchFamily="34" charset="0"/>
              </a:rPr>
              <a:t>Integrated Sensors</a:t>
            </a:r>
          </a:p>
          <a:p>
            <a:pPr marL="0" indent="0" defTabSz="457063" eaLnBrk="1" fontAlgn="auto" hangingPunct="1">
              <a:lnSpc>
                <a:spcPct val="100000"/>
              </a:lnSpc>
              <a:spcBef>
                <a:spcPts val="0"/>
              </a:spcBef>
              <a:spcAft>
                <a:spcPts val="400"/>
              </a:spcAft>
              <a:buClr>
                <a:srgbClr val="009FDB"/>
              </a:buClr>
              <a:defRPr/>
            </a:pPr>
            <a:r>
              <a:rPr lang="en-US" sz="2800" dirty="0">
                <a:solidFill>
                  <a:schemeClr val="bg1"/>
                </a:solidFill>
                <a:cs typeface="ATT Aleck Sans" panose="020B0503020203020204" pitchFamily="34" charset="0"/>
              </a:rPr>
              <a:t>Humidity, light, and temperature </a:t>
            </a:r>
            <a:r>
              <a:rPr lang="en-US" sz="2800" dirty="0">
                <a:solidFill>
                  <a:schemeClr val="bg1"/>
                </a:solidFill>
              </a:rPr>
              <a:t>sensors</a:t>
            </a:r>
            <a:endParaRPr lang="en-US" sz="2800" dirty="0">
              <a:solidFill>
                <a:schemeClr val="bg1"/>
              </a:solidFill>
              <a:cs typeface="ATT Aleck Sans" panose="020B0503020203020204" pitchFamily="34" charset="0"/>
            </a:endParaRPr>
          </a:p>
        </p:txBody>
      </p:sp>
      <p:sp>
        <p:nvSpPr>
          <p:cNvPr id="10" name="Content Placeholder 4">
            <a:extLst>
              <a:ext uri="{FF2B5EF4-FFF2-40B4-BE49-F238E27FC236}">
                <a16:creationId xmlns:a16="http://schemas.microsoft.com/office/drawing/2014/main" id="{A2B07821-0283-6B4A-958B-91E1B1517194}"/>
              </a:ext>
            </a:extLst>
          </p:cNvPr>
          <p:cNvSpPr txBox="1">
            <a:spLocks/>
          </p:cNvSpPr>
          <p:nvPr/>
        </p:nvSpPr>
        <p:spPr>
          <a:xfrm>
            <a:off x="4594532" y="9687490"/>
            <a:ext cx="5042814" cy="1824876"/>
          </a:xfrm>
          <a:prstGeom prst="rect">
            <a:avLst/>
          </a:prstGeom>
        </p:spPr>
        <p:txBody>
          <a:bodyPr lIns="0" tIns="0" rIns="0" bIns="0"/>
          <a:lstStyle>
            <a:lvl1pPr marL="342900" indent="-342900" algn="l" defTabSz="457200" rtl="0" eaLnBrk="0" fontAlgn="base" hangingPunct="0">
              <a:lnSpc>
                <a:spcPct val="90000"/>
              </a:lnSpc>
              <a:spcBef>
                <a:spcPct val="0"/>
              </a:spcBef>
              <a:spcAft>
                <a:spcPts val="600"/>
              </a:spcAft>
              <a:buClr>
                <a:schemeClr val="tx1"/>
              </a:buClr>
              <a:buFont typeface="Arial" charset="0"/>
              <a:defRPr sz="24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0"/>
              </a:spcBef>
              <a:spcAft>
                <a:spcPts val="800"/>
              </a:spcAft>
              <a:buClr>
                <a:schemeClr val="tx2"/>
              </a:buClr>
              <a:defRPr sz="1400" kern="1200">
                <a:solidFill>
                  <a:schemeClr val="tx2"/>
                </a:solidFill>
                <a:latin typeface="+mn-lt"/>
                <a:ea typeface="ＭＳ Ｐゴシック" charset="0"/>
                <a:cs typeface="+mn-cs"/>
              </a:defRPr>
            </a:lvl2pPr>
            <a:lvl3pPr marL="228600" indent="-228600" algn="l" defTabSz="457200" rtl="0" eaLnBrk="0" fontAlgn="base" hangingPunct="0">
              <a:spcBef>
                <a:spcPct val="0"/>
              </a:spcBef>
              <a:spcAft>
                <a:spcPts val="800"/>
              </a:spcAft>
              <a:buClr>
                <a:schemeClr val="tx2"/>
              </a:buClr>
              <a:buFont typeface="Lucida Grande" charset="0"/>
              <a:buChar char="–"/>
              <a:defRPr sz="1400" kern="1200">
                <a:solidFill>
                  <a:schemeClr val="tx2"/>
                </a:solidFill>
                <a:latin typeface="+mn-lt"/>
                <a:ea typeface="ＭＳ Ｐゴシック" charset="0"/>
                <a:cs typeface="+mn-cs"/>
              </a:defRPr>
            </a:lvl3pPr>
            <a:lvl4pPr marL="457200" indent="-231775" algn="l" defTabSz="457200" rtl="0" eaLnBrk="0" fontAlgn="base" hangingPunct="0">
              <a:spcBef>
                <a:spcPct val="0"/>
              </a:spcBef>
              <a:spcAft>
                <a:spcPts val="800"/>
              </a:spcAft>
              <a:buClr>
                <a:schemeClr val="tx2"/>
              </a:buClr>
              <a:buFont typeface="Arial" charset="0"/>
              <a:buChar char="•"/>
              <a:defRPr sz="1400" kern="1200">
                <a:solidFill>
                  <a:schemeClr val="tx2"/>
                </a:solidFill>
                <a:latin typeface="+mn-lt"/>
                <a:ea typeface="ＭＳ Ｐゴシック" charset="0"/>
                <a:cs typeface="+mn-cs"/>
              </a:defRPr>
            </a:lvl4pPr>
            <a:lvl5pPr marL="685800" indent="-228600" algn="l" defTabSz="457200" rtl="0" eaLnBrk="0" fontAlgn="base" hangingPunct="0">
              <a:spcBef>
                <a:spcPct val="0"/>
              </a:spcBef>
              <a:spcAft>
                <a:spcPts val="800"/>
              </a:spcAft>
              <a:buClr>
                <a:schemeClr val="tx2"/>
              </a:buClr>
              <a:buFont typeface="Lucida Grande" charset="0"/>
              <a:buChar char="–"/>
              <a:defRPr sz="1400" kern="1200">
                <a:solidFill>
                  <a:schemeClr val="tx2"/>
                </a:solidFill>
                <a:latin typeface="+mn-lt"/>
                <a:ea typeface="ＭＳ Ｐゴシック" charset="0"/>
                <a:cs typeface="+mn-cs"/>
              </a:defRPr>
            </a:lvl5pPr>
            <a:lvl6pPr marL="917575" indent="-228600" algn="l" defTabSz="457200" rtl="0" eaLnBrk="1" latinLnBrk="0" hangingPunct="1">
              <a:lnSpc>
                <a:spcPct val="100000"/>
              </a:lnSpc>
              <a:spcBef>
                <a:spcPts val="0"/>
              </a:spcBef>
              <a:spcAft>
                <a:spcPts val="800"/>
              </a:spcAft>
              <a:buClr>
                <a:schemeClr val="tx2"/>
              </a:buClr>
              <a:buFont typeface="Lucida Grande"/>
              <a:buChar char="»"/>
              <a:defRPr sz="1400" kern="1200" baseline="0">
                <a:solidFill>
                  <a:schemeClr val="tx2"/>
                </a:solidFill>
                <a:latin typeface="+mn-lt"/>
                <a:ea typeface="+mn-ea"/>
                <a:cs typeface="+mn-cs"/>
              </a:defRPr>
            </a:lvl6pPr>
            <a:lvl7pPr marL="1143000" indent="-225425" algn="l" defTabSz="457200" rtl="0" eaLnBrk="1" latinLnBrk="0" hangingPunct="1">
              <a:lnSpc>
                <a:spcPct val="100000"/>
              </a:lnSpc>
              <a:spcBef>
                <a:spcPts val="0"/>
              </a:spcBef>
              <a:spcAft>
                <a:spcPts val="800"/>
              </a:spcAft>
              <a:buClr>
                <a:schemeClr val="tx2"/>
              </a:buClr>
              <a:buFont typeface="Arial"/>
              <a:buChar char="•"/>
              <a:defRPr sz="1400" kern="1200">
                <a:solidFill>
                  <a:schemeClr val="tx2"/>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457063" eaLnBrk="1" fontAlgn="auto" hangingPunct="1">
              <a:lnSpc>
                <a:spcPct val="100000"/>
              </a:lnSpc>
              <a:spcBef>
                <a:spcPts val="0"/>
              </a:spcBef>
              <a:spcAft>
                <a:spcPts val="400"/>
              </a:spcAft>
              <a:buClr>
                <a:srgbClr val="009FDB"/>
              </a:buClr>
              <a:defRPr/>
            </a:pPr>
            <a:r>
              <a:rPr lang="en-US" sz="3600" b="1" dirty="0">
                <a:solidFill>
                  <a:schemeClr val="bg1"/>
                </a:solidFill>
                <a:latin typeface="Arial" panose="020B0604020202020204" pitchFamily="34" charset="0"/>
                <a:cs typeface="Arial" panose="020B0604020202020204" pitchFamily="34" charset="0"/>
              </a:rPr>
              <a:t>End to End System</a:t>
            </a:r>
          </a:p>
          <a:p>
            <a:pPr marL="0" indent="0" defTabSz="457063" eaLnBrk="1" fontAlgn="auto" hangingPunct="1">
              <a:lnSpc>
                <a:spcPct val="100000"/>
              </a:lnSpc>
              <a:spcBef>
                <a:spcPts val="0"/>
              </a:spcBef>
              <a:spcAft>
                <a:spcPts val="400"/>
              </a:spcAft>
              <a:buClr>
                <a:srgbClr val="009FDB"/>
              </a:buClr>
              <a:defRPr/>
            </a:pPr>
            <a:r>
              <a:rPr lang="en-US" sz="2800" dirty="0">
                <a:solidFill>
                  <a:srgbClr val="000000"/>
                </a:solidFill>
                <a:latin typeface="Arial" panose="020B0604020202020204" pitchFamily="34" charset="0"/>
                <a:cs typeface="Arial" panose="020B0604020202020204" pitchFamily="34" charset="0"/>
              </a:rPr>
              <a:t>Device, cloud IT, applications, security, connectivity and customer support </a:t>
            </a:r>
          </a:p>
        </p:txBody>
      </p:sp>
      <p:sp>
        <p:nvSpPr>
          <p:cNvPr id="11" name="Content Placeholder 4">
            <a:extLst>
              <a:ext uri="{FF2B5EF4-FFF2-40B4-BE49-F238E27FC236}">
                <a16:creationId xmlns:a16="http://schemas.microsoft.com/office/drawing/2014/main" id="{CE32FC64-F9D4-654C-99A8-3A05FB78C08B}"/>
              </a:ext>
            </a:extLst>
          </p:cNvPr>
          <p:cNvSpPr txBox="1">
            <a:spLocks/>
          </p:cNvSpPr>
          <p:nvPr/>
        </p:nvSpPr>
        <p:spPr>
          <a:xfrm>
            <a:off x="14830830" y="3171458"/>
            <a:ext cx="6321451" cy="1620306"/>
          </a:xfrm>
          <a:prstGeom prst="rect">
            <a:avLst/>
          </a:prstGeom>
        </p:spPr>
        <p:txBody>
          <a:bodyPr lIns="0" tIns="0" rIns="0" bIns="0"/>
          <a:lstStyle>
            <a:lvl1pPr marL="342900" indent="-342900" algn="l" defTabSz="457200" rtl="0" eaLnBrk="0" fontAlgn="base" hangingPunct="0">
              <a:lnSpc>
                <a:spcPct val="90000"/>
              </a:lnSpc>
              <a:spcBef>
                <a:spcPct val="0"/>
              </a:spcBef>
              <a:spcAft>
                <a:spcPts val="600"/>
              </a:spcAft>
              <a:buClr>
                <a:schemeClr val="tx1"/>
              </a:buClr>
              <a:buFont typeface="Arial" charset="0"/>
              <a:defRPr sz="24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0"/>
              </a:spcBef>
              <a:spcAft>
                <a:spcPts val="800"/>
              </a:spcAft>
              <a:buClr>
                <a:schemeClr val="tx2"/>
              </a:buClr>
              <a:defRPr sz="1400" kern="1200">
                <a:solidFill>
                  <a:schemeClr val="tx2"/>
                </a:solidFill>
                <a:latin typeface="+mn-lt"/>
                <a:ea typeface="ＭＳ Ｐゴシック" charset="0"/>
                <a:cs typeface="+mn-cs"/>
              </a:defRPr>
            </a:lvl2pPr>
            <a:lvl3pPr marL="228600" indent="-228600" algn="l" defTabSz="457200" rtl="0" eaLnBrk="0" fontAlgn="base" hangingPunct="0">
              <a:spcBef>
                <a:spcPct val="0"/>
              </a:spcBef>
              <a:spcAft>
                <a:spcPts val="800"/>
              </a:spcAft>
              <a:buClr>
                <a:schemeClr val="tx2"/>
              </a:buClr>
              <a:buFont typeface="Lucida Grande" charset="0"/>
              <a:buChar char="–"/>
              <a:defRPr sz="1400" kern="1200">
                <a:solidFill>
                  <a:schemeClr val="tx2"/>
                </a:solidFill>
                <a:latin typeface="+mn-lt"/>
                <a:ea typeface="ＭＳ Ｐゴシック" charset="0"/>
                <a:cs typeface="+mn-cs"/>
              </a:defRPr>
            </a:lvl3pPr>
            <a:lvl4pPr marL="457200" indent="-231775" algn="l" defTabSz="457200" rtl="0" eaLnBrk="0" fontAlgn="base" hangingPunct="0">
              <a:spcBef>
                <a:spcPct val="0"/>
              </a:spcBef>
              <a:spcAft>
                <a:spcPts val="800"/>
              </a:spcAft>
              <a:buClr>
                <a:schemeClr val="tx2"/>
              </a:buClr>
              <a:buFont typeface="Arial" charset="0"/>
              <a:buChar char="•"/>
              <a:defRPr sz="1400" kern="1200">
                <a:solidFill>
                  <a:schemeClr val="tx2"/>
                </a:solidFill>
                <a:latin typeface="+mn-lt"/>
                <a:ea typeface="ＭＳ Ｐゴシック" charset="0"/>
                <a:cs typeface="+mn-cs"/>
              </a:defRPr>
            </a:lvl4pPr>
            <a:lvl5pPr marL="685800" indent="-228600" algn="l" defTabSz="457200" rtl="0" eaLnBrk="0" fontAlgn="base" hangingPunct="0">
              <a:spcBef>
                <a:spcPct val="0"/>
              </a:spcBef>
              <a:spcAft>
                <a:spcPts val="800"/>
              </a:spcAft>
              <a:buClr>
                <a:schemeClr val="tx2"/>
              </a:buClr>
              <a:buFont typeface="Lucida Grande" charset="0"/>
              <a:buChar char="–"/>
              <a:defRPr sz="1400" kern="1200">
                <a:solidFill>
                  <a:schemeClr val="tx2"/>
                </a:solidFill>
                <a:latin typeface="+mn-lt"/>
                <a:ea typeface="ＭＳ Ｐゴシック" charset="0"/>
                <a:cs typeface="+mn-cs"/>
              </a:defRPr>
            </a:lvl5pPr>
            <a:lvl6pPr marL="917575" indent="-228600" algn="l" defTabSz="457200" rtl="0" eaLnBrk="1" latinLnBrk="0" hangingPunct="1">
              <a:lnSpc>
                <a:spcPct val="100000"/>
              </a:lnSpc>
              <a:spcBef>
                <a:spcPts val="0"/>
              </a:spcBef>
              <a:spcAft>
                <a:spcPts val="800"/>
              </a:spcAft>
              <a:buClr>
                <a:schemeClr val="tx2"/>
              </a:buClr>
              <a:buFont typeface="Lucida Grande"/>
              <a:buChar char="»"/>
              <a:defRPr sz="1400" kern="1200" baseline="0">
                <a:solidFill>
                  <a:schemeClr val="tx2"/>
                </a:solidFill>
                <a:latin typeface="+mn-lt"/>
                <a:ea typeface="+mn-ea"/>
                <a:cs typeface="+mn-cs"/>
              </a:defRPr>
            </a:lvl6pPr>
            <a:lvl7pPr marL="1143000" indent="-225425" algn="l" defTabSz="457200" rtl="0" eaLnBrk="1" latinLnBrk="0" hangingPunct="1">
              <a:lnSpc>
                <a:spcPct val="100000"/>
              </a:lnSpc>
              <a:spcBef>
                <a:spcPts val="0"/>
              </a:spcBef>
              <a:spcAft>
                <a:spcPts val="800"/>
              </a:spcAft>
              <a:buClr>
                <a:schemeClr val="tx2"/>
              </a:buClr>
              <a:buFont typeface="Arial"/>
              <a:buChar char="•"/>
              <a:defRPr sz="1400" kern="1200">
                <a:solidFill>
                  <a:schemeClr val="tx2"/>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457063" eaLnBrk="1" fontAlgn="auto" hangingPunct="1">
              <a:lnSpc>
                <a:spcPct val="100000"/>
              </a:lnSpc>
              <a:spcBef>
                <a:spcPts val="0"/>
              </a:spcBef>
              <a:spcAft>
                <a:spcPts val="400"/>
              </a:spcAft>
              <a:buClr>
                <a:srgbClr val="009FDB"/>
              </a:buClr>
              <a:defRPr/>
            </a:pPr>
            <a:r>
              <a:rPr lang="en-US" sz="3600" b="1" dirty="0">
                <a:solidFill>
                  <a:schemeClr val="bg1"/>
                </a:solidFill>
                <a:latin typeface="Arial" panose="020B0604020202020204" pitchFamily="34" charset="0"/>
                <a:cs typeface="Arial" panose="020B0604020202020204" pitchFamily="34" charset="0"/>
              </a:rPr>
              <a:t>Installation in Seconds</a:t>
            </a:r>
          </a:p>
          <a:p>
            <a:pPr marL="0" indent="0" defTabSz="457063" eaLnBrk="1" fontAlgn="auto" hangingPunct="1">
              <a:lnSpc>
                <a:spcPct val="100000"/>
              </a:lnSpc>
              <a:spcBef>
                <a:spcPts val="0"/>
              </a:spcBef>
              <a:spcAft>
                <a:spcPts val="400"/>
              </a:spcAft>
              <a:buClr>
                <a:srgbClr val="009FDB"/>
              </a:buClr>
              <a:defRPr/>
            </a:pPr>
            <a:r>
              <a:rPr lang="en-US" sz="2800" dirty="0">
                <a:solidFill>
                  <a:srgbClr val="000000"/>
                </a:solidFill>
                <a:cs typeface="ATT Aleck Sans" panose="020B0503020203020204" pitchFamily="34" charset="0"/>
              </a:rPr>
              <a:t>Using double-sided tape or screws device is quick to install on any asset</a:t>
            </a:r>
          </a:p>
          <a:p>
            <a:pPr marL="0" indent="0" defTabSz="457063" eaLnBrk="1" fontAlgn="auto" hangingPunct="1">
              <a:lnSpc>
                <a:spcPct val="100000"/>
              </a:lnSpc>
              <a:spcBef>
                <a:spcPts val="0"/>
              </a:spcBef>
              <a:spcAft>
                <a:spcPts val="400"/>
              </a:spcAft>
              <a:buClr>
                <a:srgbClr val="009FDB"/>
              </a:buClr>
              <a:defRPr/>
            </a:pPr>
            <a:endParaRPr lang="en-US" sz="1400" dirty="0">
              <a:solidFill>
                <a:srgbClr val="000000"/>
              </a:solidFill>
              <a:latin typeface="+mj-lt"/>
              <a:cs typeface="ATT Aleck Sans" panose="020B0503020203020204" pitchFamily="34" charset="0"/>
            </a:endParaRPr>
          </a:p>
        </p:txBody>
      </p:sp>
      <p:sp>
        <p:nvSpPr>
          <p:cNvPr id="12" name="Content Placeholder 4">
            <a:extLst>
              <a:ext uri="{FF2B5EF4-FFF2-40B4-BE49-F238E27FC236}">
                <a16:creationId xmlns:a16="http://schemas.microsoft.com/office/drawing/2014/main" id="{5289C36D-1196-2249-8BEE-CA5913E9B6BC}"/>
              </a:ext>
            </a:extLst>
          </p:cNvPr>
          <p:cNvSpPr txBox="1">
            <a:spLocks/>
          </p:cNvSpPr>
          <p:nvPr/>
        </p:nvSpPr>
        <p:spPr>
          <a:xfrm>
            <a:off x="16585885" y="6482543"/>
            <a:ext cx="4172329" cy="1824877"/>
          </a:xfrm>
          <a:prstGeom prst="rect">
            <a:avLst/>
          </a:prstGeom>
        </p:spPr>
        <p:txBody>
          <a:bodyPr lIns="0" tIns="0" rIns="0" bIns="0"/>
          <a:lstStyle>
            <a:lvl1pPr marL="342900" indent="-342900" algn="l" defTabSz="457200" rtl="0" eaLnBrk="0" fontAlgn="base" hangingPunct="0">
              <a:lnSpc>
                <a:spcPct val="90000"/>
              </a:lnSpc>
              <a:spcBef>
                <a:spcPct val="0"/>
              </a:spcBef>
              <a:spcAft>
                <a:spcPts val="600"/>
              </a:spcAft>
              <a:buClr>
                <a:schemeClr val="tx1"/>
              </a:buClr>
              <a:buFont typeface="Arial" charset="0"/>
              <a:defRPr sz="24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0"/>
              </a:spcBef>
              <a:spcAft>
                <a:spcPts val="800"/>
              </a:spcAft>
              <a:buClr>
                <a:schemeClr val="tx2"/>
              </a:buClr>
              <a:defRPr sz="1400" kern="1200">
                <a:solidFill>
                  <a:schemeClr val="tx2"/>
                </a:solidFill>
                <a:latin typeface="+mn-lt"/>
                <a:ea typeface="ＭＳ Ｐゴシック" charset="0"/>
                <a:cs typeface="+mn-cs"/>
              </a:defRPr>
            </a:lvl2pPr>
            <a:lvl3pPr marL="228600" indent="-228600" algn="l" defTabSz="457200" rtl="0" eaLnBrk="0" fontAlgn="base" hangingPunct="0">
              <a:spcBef>
                <a:spcPct val="0"/>
              </a:spcBef>
              <a:spcAft>
                <a:spcPts val="800"/>
              </a:spcAft>
              <a:buClr>
                <a:schemeClr val="tx2"/>
              </a:buClr>
              <a:buFont typeface="Lucida Grande" charset="0"/>
              <a:buChar char="–"/>
              <a:defRPr sz="1400" kern="1200">
                <a:solidFill>
                  <a:schemeClr val="tx2"/>
                </a:solidFill>
                <a:latin typeface="+mn-lt"/>
                <a:ea typeface="ＭＳ Ｐゴシック" charset="0"/>
                <a:cs typeface="+mn-cs"/>
              </a:defRPr>
            </a:lvl3pPr>
            <a:lvl4pPr marL="457200" indent="-231775" algn="l" defTabSz="457200" rtl="0" eaLnBrk="0" fontAlgn="base" hangingPunct="0">
              <a:spcBef>
                <a:spcPct val="0"/>
              </a:spcBef>
              <a:spcAft>
                <a:spcPts val="800"/>
              </a:spcAft>
              <a:buClr>
                <a:schemeClr val="tx2"/>
              </a:buClr>
              <a:buFont typeface="Arial" charset="0"/>
              <a:buChar char="•"/>
              <a:defRPr sz="1400" kern="1200">
                <a:solidFill>
                  <a:schemeClr val="tx2"/>
                </a:solidFill>
                <a:latin typeface="+mn-lt"/>
                <a:ea typeface="ＭＳ Ｐゴシック" charset="0"/>
                <a:cs typeface="+mn-cs"/>
              </a:defRPr>
            </a:lvl4pPr>
            <a:lvl5pPr marL="685800" indent="-228600" algn="l" defTabSz="457200" rtl="0" eaLnBrk="0" fontAlgn="base" hangingPunct="0">
              <a:spcBef>
                <a:spcPct val="0"/>
              </a:spcBef>
              <a:spcAft>
                <a:spcPts val="800"/>
              </a:spcAft>
              <a:buClr>
                <a:schemeClr val="tx2"/>
              </a:buClr>
              <a:buFont typeface="Lucida Grande" charset="0"/>
              <a:buChar char="–"/>
              <a:defRPr sz="1400" kern="1200">
                <a:solidFill>
                  <a:schemeClr val="tx2"/>
                </a:solidFill>
                <a:latin typeface="+mn-lt"/>
                <a:ea typeface="ＭＳ Ｐゴシック" charset="0"/>
                <a:cs typeface="+mn-cs"/>
              </a:defRPr>
            </a:lvl5pPr>
            <a:lvl6pPr marL="917575" indent="-228600" algn="l" defTabSz="457200" rtl="0" eaLnBrk="1" latinLnBrk="0" hangingPunct="1">
              <a:lnSpc>
                <a:spcPct val="100000"/>
              </a:lnSpc>
              <a:spcBef>
                <a:spcPts val="0"/>
              </a:spcBef>
              <a:spcAft>
                <a:spcPts val="800"/>
              </a:spcAft>
              <a:buClr>
                <a:schemeClr val="tx2"/>
              </a:buClr>
              <a:buFont typeface="Lucida Grande"/>
              <a:buChar char="»"/>
              <a:defRPr sz="1400" kern="1200" baseline="0">
                <a:solidFill>
                  <a:schemeClr val="tx2"/>
                </a:solidFill>
                <a:latin typeface="+mn-lt"/>
                <a:ea typeface="+mn-ea"/>
                <a:cs typeface="+mn-cs"/>
              </a:defRPr>
            </a:lvl6pPr>
            <a:lvl7pPr marL="1143000" indent="-225425" algn="l" defTabSz="457200" rtl="0" eaLnBrk="1" latinLnBrk="0" hangingPunct="1">
              <a:lnSpc>
                <a:spcPct val="100000"/>
              </a:lnSpc>
              <a:spcBef>
                <a:spcPts val="0"/>
              </a:spcBef>
              <a:spcAft>
                <a:spcPts val="800"/>
              </a:spcAft>
              <a:buClr>
                <a:schemeClr val="tx2"/>
              </a:buClr>
              <a:buFont typeface="Arial"/>
              <a:buChar char="•"/>
              <a:defRPr sz="1400" kern="1200">
                <a:solidFill>
                  <a:schemeClr val="tx2"/>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457063" eaLnBrk="1" fontAlgn="auto" hangingPunct="1">
              <a:lnSpc>
                <a:spcPct val="100000"/>
              </a:lnSpc>
              <a:spcBef>
                <a:spcPts val="0"/>
              </a:spcBef>
              <a:spcAft>
                <a:spcPts val="400"/>
              </a:spcAft>
              <a:buClr>
                <a:srgbClr val="009FDB"/>
              </a:buClr>
              <a:defRPr/>
            </a:pPr>
            <a:r>
              <a:rPr lang="en-US" sz="3600" b="1" dirty="0">
                <a:solidFill>
                  <a:schemeClr val="bg1"/>
                </a:solidFill>
                <a:latin typeface="Arial" panose="020B0604020202020204" pitchFamily="34" charset="0"/>
                <a:cs typeface="Arial" panose="020B0604020202020204" pitchFamily="34" charset="0"/>
              </a:rPr>
              <a:t>Small Size</a:t>
            </a:r>
          </a:p>
          <a:p>
            <a:pPr marL="0" indent="0" defTabSz="457063" eaLnBrk="1" fontAlgn="auto" hangingPunct="1">
              <a:lnSpc>
                <a:spcPct val="100000"/>
              </a:lnSpc>
              <a:spcBef>
                <a:spcPts val="0"/>
              </a:spcBef>
              <a:spcAft>
                <a:spcPts val="400"/>
              </a:spcAft>
              <a:buClr>
                <a:srgbClr val="009FDB"/>
              </a:buClr>
              <a:defRPr/>
            </a:pPr>
            <a:r>
              <a:rPr lang="en-US" sz="2800" dirty="0">
                <a:solidFill>
                  <a:srgbClr val="000000"/>
                </a:solidFill>
                <a:cs typeface="ATT Aleck Sans" panose="020B0503020203020204" pitchFamily="34" charset="0"/>
              </a:rPr>
              <a:t>One of smallest tracking devices on the market</a:t>
            </a:r>
          </a:p>
          <a:p>
            <a:pPr marL="0" indent="0" defTabSz="457063" eaLnBrk="1" fontAlgn="auto" hangingPunct="1">
              <a:lnSpc>
                <a:spcPct val="100000"/>
              </a:lnSpc>
              <a:spcBef>
                <a:spcPts val="0"/>
              </a:spcBef>
              <a:spcAft>
                <a:spcPts val="400"/>
              </a:spcAft>
              <a:buClr>
                <a:srgbClr val="009FDB"/>
              </a:buClr>
              <a:defRPr/>
            </a:pPr>
            <a:endParaRPr lang="en-US" sz="1998" dirty="0">
              <a:solidFill>
                <a:srgbClr val="000000"/>
              </a:solidFill>
              <a:latin typeface="+mj-lt"/>
              <a:cs typeface="+mn-cs"/>
            </a:endParaRPr>
          </a:p>
          <a:p>
            <a:pPr marL="0" indent="0" defTabSz="457063" eaLnBrk="1" fontAlgn="auto" hangingPunct="1">
              <a:lnSpc>
                <a:spcPct val="100000"/>
              </a:lnSpc>
              <a:spcBef>
                <a:spcPts val="0"/>
              </a:spcBef>
              <a:spcAft>
                <a:spcPts val="400"/>
              </a:spcAft>
              <a:buClr>
                <a:srgbClr val="009FDB"/>
              </a:buClr>
              <a:defRPr/>
            </a:pPr>
            <a:endParaRPr lang="en-US" sz="1998" dirty="0">
              <a:solidFill>
                <a:srgbClr val="009FDB"/>
              </a:solidFill>
              <a:latin typeface="+mj-lt"/>
              <a:cs typeface="+mn-cs"/>
            </a:endParaRPr>
          </a:p>
        </p:txBody>
      </p:sp>
      <p:sp>
        <p:nvSpPr>
          <p:cNvPr id="13" name="Content Placeholder 4">
            <a:extLst>
              <a:ext uri="{FF2B5EF4-FFF2-40B4-BE49-F238E27FC236}">
                <a16:creationId xmlns:a16="http://schemas.microsoft.com/office/drawing/2014/main" id="{ECA71EA2-67F6-D04F-AE7E-07D1EA686D42}"/>
              </a:ext>
            </a:extLst>
          </p:cNvPr>
          <p:cNvSpPr txBox="1">
            <a:spLocks/>
          </p:cNvSpPr>
          <p:nvPr/>
        </p:nvSpPr>
        <p:spPr>
          <a:xfrm>
            <a:off x="14872424" y="9687490"/>
            <a:ext cx="5077902" cy="1824876"/>
          </a:xfrm>
          <a:prstGeom prst="rect">
            <a:avLst/>
          </a:prstGeom>
        </p:spPr>
        <p:txBody>
          <a:bodyPr lIns="0" tIns="0" rIns="0" bIns="0"/>
          <a:lstStyle>
            <a:lvl1pPr marL="342900" indent="-342900" algn="l" defTabSz="457200" rtl="0" eaLnBrk="0" fontAlgn="base" hangingPunct="0">
              <a:lnSpc>
                <a:spcPct val="90000"/>
              </a:lnSpc>
              <a:spcBef>
                <a:spcPct val="0"/>
              </a:spcBef>
              <a:spcAft>
                <a:spcPts val="600"/>
              </a:spcAft>
              <a:buClr>
                <a:schemeClr val="tx1"/>
              </a:buClr>
              <a:buFont typeface="Arial" charset="0"/>
              <a:defRPr sz="24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0"/>
              </a:spcBef>
              <a:spcAft>
                <a:spcPts val="800"/>
              </a:spcAft>
              <a:buClr>
                <a:schemeClr val="tx2"/>
              </a:buClr>
              <a:defRPr sz="1400" kern="1200">
                <a:solidFill>
                  <a:schemeClr val="tx2"/>
                </a:solidFill>
                <a:latin typeface="+mn-lt"/>
                <a:ea typeface="ＭＳ Ｐゴシック" charset="0"/>
                <a:cs typeface="+mn-cs"/>
              </a:defRPr>
            </a:lvl2pPr>
            <a:lvl3pPr marL="228600" indent="-228600" algn="l" defTabSz="457200" rtl="0" eaLnBrk="0" fontAlgn="base" hangingPunct="0">
              <a:spcBef>
                <a:spcPct val="0"/>
              </a:spcBef>
              <a:spcAft>
                <a:spcPts val="800"/>
              </a:spcAft>
              <a:buClr>
                <a:schemeClr val="tx2"/>
              </a:buClr>
              <a:buFont typeface="Lucida Grande" charset="0"/>
              <a:buChar char="–"/>
              <a:defRPr sz="1400" kern="1200">
                <a:solidFill>
                  <a:schemeClr val="tx2"/>
                </a:solidFill>
                <a:latin typeface="+mn-lt"/>
                <a:ea typeface="ＭＳ Ｐゴシック" charset="0"/>
                <a:cs typeface="+mn-cs"/>
              </a:defRPr>
            </a:lvl3pPr>
            <a:lvl4pPr marL="457200" indent="-231775" algn="l" defTabSz="457200" rtl="0" eaLnBrk="0" fontAlgn="base" hangingPunct="0">
              <a:spcBef>
                <a:spcPct val="0"/>
              </a:spcBef>
              <a:spcAft>
                <a:spcPts val="800"/>
              </a:spcAft>
              <a:buClr>
                <a:schemeClr val="tx2"/>
              </a:buClr>
              <a:buFont typeface="Arial" charset="0"/>
              <a:buChar char="•"/>
              <a:defRPr sz="1400" kern="1200">
                <a:solidFill>
                  <a:schemeClr val="tx2"/>
                </a:solidFill>
                <a:latin typeface="+mn-lt"/>
                <a:ea typeface="ＭＳ Ｐゴシック" charset="0"/>
                <a:cs typeface="+mn-cs"/>
              </a:defRPr>
            </a:lvl4pPr>
            <a:lvl5pPr marL="685800" indent="-228600" algn="l" defTabSz="457200" rtl="0" eaLnBrk="0" fontAlgn="base" hangingPunct="0">
              <a:spcBef>
                <a:spcPct val="0"/>
              </a:spcBef>
              <a:spcAft>
                <a:spcPts val="800"/>
              </a:spcAft>
              <a:buClr>
                <a:schemeClr val="tx2"/>
              </a:buClr>
              <a:buFont typeface="Lucida Grande" charset="0"/>
              <a:buChar char="–"/>
              <a:defRPr sz="1400" kern="1200">
                <a:solidFill>
                  <a:schemeClr val="tx2"/>
                </a:solidFill>
                <a:latin typeface="+mn-lt"/>
                <a:ea typeface="ＭＳ Ｐゴシック" charset="0"/>
                <a:cs typeface="+mn-cs"/>
              </a:defRPr>
            </a:lvl5pPr>
            <a:lvl6pPr marL="917575" indent="-228600" algn="l" defTabSz="457200" rtl="0" eaLnBrk="1" latinLnBrk="0" hangingPunct="1">
              <a:lnSpc>
                <a:spcPct val="100000"/>
              </a:lnSpc>
              <a:spcBef>
                <a:spcPts val="0"/>
              </a:spcBef>
              <a:spcAft>
                <a:spcPts val="800"/>
              </a:spcAft>
              <a:buClr>
                <a:schemeClr val="tx2"/>
              </a:buClr>
              <a:buFont typeface="Lucida Grande"/>
              <a:buChar char="»"/>
              <a:defRPr sz="1400" kern="1200" baseline="0">
                <a:solidFill>
                  <a:schemeClr val="tx2"/>
                </a:solidFill>
                <a:latin typeface="+mn-lt"/>
                <a:ea typeface="+mn-ea"/>
                <a:cs typeface="+mn-cs"/>
              </a:defRPr>
            </a:lvl6pPr>
            <a:lvl7pPr marL="1143000" indent="-225425" algn="l" defTabSz="457200" rtl="0" eaLnBrk="1" latinLnBrk="0" hangingPunct="1">
              <a:lnSpc>
                <a:spcPct val="100000"/>
              </a:lnSpc>
              <a:spcBef>
                <a:spcPts val="0"/>
              </a:spcBef>
              <a:spcAft>
                <a:spcPts val="800"/>
              </a:spcAft>
              <a:buClr>
                <a:schemeClr val="tx2"/>
              </a:buClr>
              <a:buFont typeface="Arial"/>
              <a:buChar char="•"/>
              <a:defRPr sz="1400" kern="1200">
                <a:solidFill>
                  <a:schemeClr val="tx2"/>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457063" eaLnBrk="1" fontAlgn="auto" hangingPunct="1">
              <a:lnSpc>
                <a:spcPct val="100000"/>
              </a:lnSpc>
              <a:spcBef>
                <a:spcPts val="0"/>
              </a:spcBef>
              <a:spcAft>
                <a:spcPts val="400"/>
              </a:spcAft>
              <a:buClr>
                <a:srgbClr val="009FDB"/>
              </a:buClr>
              <a:defRPr/>
            </a:pPr>
            <a:r>
              <a:rPr lang="en-US" sz="3600" b="1" dirty="0">
                <a:solidFill>
                  <a:schemeClr val="bg1"/>
                </a:solidFill>
                <a:latin typeface="Arial" panose="020B0604020202020204" pitchFamily="34" charset="0"/>
                <a:cs typeface="Arial" panose="020B0604020202020204" pitchFamily="34" charset="0"/>
              </a:rPr>
              <a:t>Low-Cost Solution</a:t>
            </a:r>
          </a:p>
          <a:p>
            <a:pPr marL="0" indent="0" defTabSz="457063" eaLnBrk="1" fontAlgn="auto" hangingPunct="1">
              <a:lnSpc>
                <a:spcPct val="100000"/>
              </a:lnSpc>
              <a:spcBef>
                <a:spcPts val="0"/>
              </a:spcBef>
              <a:spcAft>
                <a:spcPts val="400"/>
              </a:spcAft>
              <a:buClr>
                <a:srgbClr val="009FDB"/>
              </a:buClr>
              <a:defRPr/>
            </a:pPr>
            <a:r>
              <a:rPr lang="en-US" sz="2800" dirty="0">
                <a:solidFill>
                  <a:srgbClr val="000000"/>
                </a:solidFill>
                <a:cs typeface="ATT Aleck Sans" panose="020B0503020203020204" pitchFamily="34" charset="0"/>
              </a:rPr>
              <a:t>Bundle with FC software and data plan for $10/month</a:t>
            </a:r>
          </a:p>
        </p:txBody>
      </p:sp>
      <p:pic>
        <p:nvPicPr>
          <p:cNvPr id="14" name="Graphic 13">
            <a:extLst>
              <a:ext uri="{FF2B5EF4-FFF2-40B4-BE49-F238E27FC236}">
                <a16:creationId xmlns:a16="http://schemas.microsoft.com/office/drawing/2014/main" id="{8EDAF3CE-0475-A64C-A455-69A6BA61AE2F}"/>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13523405" y="3363345"/>
            <a:ext cx="902095" cy="902095"/>
          </a:xfrm>
          <a:prstGeom prst="rect">
            <a:avLst/>
          </a:prstGeom>
        </p:spPr>
      </p:pic>
      <p:sp>
        <p:nvSpPr>
          <p:cNvPr id="15" name="Oval 14">
            <a:extLst>
              <a:ext uri="{FF2B5EF4-FFF2-40B4-BE49-F238E27FC236}">
                <a16:creationId xmlns:a16="http://schemas.microsoft.com/office/drawing/2014/main" id="{EA289FEB-701A-E345-BB8A-E005F86AD8A8}"/>
              </a:ext>
            </a:extLst>
          </p:cNvPr>
          <p:cNvSpPr/>
          <p:nvPr/>
        </p:nvSpPr>
        <p:spPr bwMode="auto">
          <a:xfrm>
            <a:off x="15071972" y="6401144"/>
            <a:ext cx="1274664" cy="1274664"/>
          </a:xfrm>
          <a:prstGeom prst="ellipse">
            <a:avLst/>
          </a:prstGeom>
          <a:solidFill>
            <a:schemeClr val="bg1"/>
          </a:solidFill>
          <a:ln w="9525" cap="flat" cmpd="sng" algn="ctr">
            <a:solidFill>
              <a:schemeClr val="bg1">
                <a:lumMod val="50000"/>
              </a:schemeClr>
            </a:solidFill>
            <a:prstDash val="solid"/>
          </a:ln>
          <a:effectLst/>
        </p:spPr>
        <p:txBody>
          <a:bodyPr lIns="0" tIns="0" rIns="0" bIns="0" anchor="ctr"/>
          <a:lstStyle/>
          <a:p>
            <a:pPr algn="ctr" defTabSz="914126">
              <a:defRPr/>
            </a:pPr>
            <a:endParaRPr lang="en-US" sz="1798" kern="0" dirty="0">
              <a:solidFill>
                <a:schemeClr val="tx1">
                  <a:lumMod val="50000"/>
                  <a:lumOff val="50000"/>
                </a:schemeClr>
              </a:solidFill>
              <a:latin typeface="Calibri"/>
            </a:endParaRPr>
          </a:p>
        </p:txBody>
      </p:sp>
      <p:sp>
        <p:nvSpPr>
          <p:cNvPr id="16" name="Oval 15">
            <a:extLst>
              <a:ext uri="{FF2B5EF4-FFF2-40B4-BE49-F238E27FC236}">
                <a16:creationId xmlns:a16="http://schemas.microsoft.com/office/drawing/2014/main" id="{BA30B9B0-57FA-2447-AF54-23D08C0FACC7}"/>
              </a:ext>
            </a:extLst>
          </p:cNvPr>
          <p:cNvSpPr/>
          <p:nvPr/>
        </p:nvSpPr>
        <p:spPr bwMode="auto">
          <a:xfrm>
            <a:off x="13332889" y="9617114"/>
            <a:ext cx="1274664" cy="1274664"/>
          </a:xfrm>
          <a:prstGeom prst="ellipse">
            <a:avLst/>
          </a:prstGeom>
          <a:solidFill>
            <a:schemeClr val="bg1"/>
          </a:solidFill>
          <a:ln w="9525" cap="flat" cmpd="sng" algn="ctr">
            <a:solidFill>
              <a:schemeClr val="bg1">
                <a:lumMod val="50000"/>
              </a:schemeClr>
            </a:solidFill>
            <a:prstDash val="solid"/>
          </a:ln>
          <a:effectLst/>
        </p:spPr>
        <p:txBody>
          <a:bodyPr lIns="0" tIns="0" rIns="0" bIns="0" anchor="ctr"/>
          <a:lstStyle/>
          <a:p>
            <a:pPr algn="ctr" defTabSz="914126">
              <a:defRPr/>
            </a:pPr>
            <a:endParaRPr lang="en-US" sz="1798" kern="0" dirty="0">
              <a:solidFill>
                <a:schemeClr val="tx1">
                  <a:lumMod val="50000"/>
                  <a:lumOff val="50000"/>
                </a:schemeClr>
              </a:solidFill>
              <a:latin typeface="Calibri"/>
            </a:endParaRPr>
          </a:p>
        </p:txBody>
      </p:sp>
      <p:sp>
        <p:nvSpPr>
          <p:cNvPr id="17" name="Oval 16">
            <a:extLst>
              <a:ext uri="{FF2B5EF4-FFF2-40B4-BE49-F238E27FC236}">
                <a16:creationId xmlns:a16="http://schemas.microsoft.com/office/drawing/2014/main" id="{82226E88-1361-0347-8A84-2BB2C92D928C}"/>
              </a:ext>
            </a:extLst>
          </p:cNvPr>
          <p:cNvSpPr/>
          <p:nvPr/>
        </p:nvSpPr>
        <p:spPr bwMode="auto">
          <a:xfrm>
            <a:off x="9588934" y="9617114"/>
            <a:ext cx="1274664" cy="1274664"/>
          </a:xfrm>
          <a:prstGeom prst="ellipse">
            <a:avLst/>
          </a:prstGeom>
          <a:solidFill>
            <a:schemeClr val="bg1"/>
          </a:solidFill>
          <a:ln w="9525" cap="flat" cmpd="sng" algn="ctr">
            <a:solidFill>
              <a:schemeClr val="bg1">
                <a:lumMod val="50000"/>
              </a:schemeClr>
            </a:solidFill>
            <a:prstDash val="solid"/>
          </a:ln>
          <a:effectLst/>
        </p:spPr>
        <p:txBody>
          <a:bodyPr lIns="0" tIns="0" rIns="0" bIns="0" anchor="ctr"/>
          <a:lstStyle/>
          <a:p>
            <a:pPr algn="ctr" defTabSz="914126">
              <a:defRPr/>
            </a:pPr>
            <a:endParaRPr lang="en-US" sz="1798" kern="0" dirty="0">
              <a:solidFill>
                <a:schemeClr val="tx1">
                  <a:lumMod val="50000"/>
                  <a:lumOff val="50000"/>
                </a:schemeClr>
              </a:solidFill>
              <a:latin typeface="Calibri"/>
            </a:endParaRPr>
          </a:p>
        </p:txBody>
      </p:sp>
      <p:sp>
        <p:nvSpPr>
          <p:cNvPr id="18" name="Oval 17">
            <a:extLst>
              <a:ext uri="{FF2B5EF4-FFF2-40B4-BE49-F238E27FC236}">
                <a16:creationId xmlns:a16="http://schemas.microsoft.com/office/drawing/2014/main" id="{0762D17D-E9FE-A24F-87D9-7D1D2E6A321A}"/>
              </a:ext>
            </a:extLst>
          </p:cNvPr>
          <p:cNvSpPr/>
          <p:nvPr/>
        </p:nvSpPr>
        <p:spPr bwMode="auto">
          <a:xfrm>
            <a:off x="8047435" y="6401144"/>
            <a:ext cx="1274664" cy="1274664"/>
          </a:xfrm>
          <a:prstGeom prst="ellipse">
            <a:avLst/>
          </a:prstGeom>
          <a:solidFill>
            <a:schemeClr val="bg1"/>
          </a:solidFill>
          <a:ln w="9525" cap="flat" cmpd="sng" algn="ctr">
            <a:solidFill>
              <a:schemeClr val="bg1">
                <a:lumMod val="50000"/>
              </a:schemeClr>
            </a:solidFill>
            <a:prstDash val="solid"/>
          </a:ln>
          <a:effectLst/>
        </p:spPr>
        <p:txBody>
          <a:bodyPr lIns="0" tIns="0" rIns="0" bIns="0" anchor="ctr"/>
          <a:lstStyle/>
          <a:p>
            <a:pPr algn="ctr" defTabSz="914126">
              <a:defRPr/>
            </a:pPr>
            <a:endParaRPr lang="en-US" sz="1798" kern="0" dirty="0">
              <a:solidFill>
                <a:schemeClr val="tx1">
                  <a:lumMod val="50000"/>
                  <a:lumOff val="50000"/>
                </a:schemeClr>
              </a:solidFill>
              <a:latin typeface="Calibri"/>
            </a:endParaRPr>
          </a:p>
        </p:txBody>
      </p:sp>
      <p:pic>
        <p:nvPicPr>
          <p:cNvPr id="19" name="Graphic 18">
            <a:extLst>
              <a:ext uri="{FF2B5EF4-FFF2-40B4-BE49-F238E27FC236}">
                <a16:creationId xmlns:a16="http://schemas.microsoft.com/office/drawing/2014/main" id="{BD500E10-37EF-CB43-B301-C3E983F14905}"/>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5336129" y="6608517"/>
            <a:ext cx="831808" cy="831808"/>
          </a:xfrm>
          <a:prstGeom prst="rect">
            <a:avLst/>
          </a:prstGeom>
        </p:spPr>
      </p:pic>
      <p:pic>
        <p:nvPicPr>
          <p:cNvPr id="20" name="Graphic 19">
            <a:extLst>
              <a:ext uri="{FF2B5EF4-FFF2-40B4-BE49-F238E27FC236}">
                <a16:creationId xmlns:a16="http://schemas.microsoft.com/office/drawing/2014/main" id="{7540BC29-BC8D-3A45-9792-ADC4C6C8A2B5}"/>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13545383" y="9827789"/>
            <a:ext cx="934907" cy="934907"/>
          </a:xfrm>
          <a:prstGeom prst="rect">
            <a:avLst/>
          </a:prstGeom>
        </p:spPr>
      </p:pic>
      <p:pic>
        <p:nvPicPr>
          <p:cNvPr id="21" name="Graphic 20">
            <a:extLst>
              <a:ext uri="{FF2B5EF4-FFF2-40B4-BE49-F238E27FC236}">
                <a16:creationId xmlns:a16="http://schemas.microsoft.com/office/drawing/2014/main" id="{13A7332C-4715-3241-9245-8C8E603D1512}"/>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9759637" y="9807605"/>
            <a:ext cx="933257" cy="933257"/>
          </a:xfrm>
          <a:prstGeom prst="rect">
            <a:avLst/>
          </a:prstGeom>
        </p:spPr>
      </p:pic>
      <p:pic>
        <p:nvPicPr>
          <p:cNvPr id="22" name="Graphic 21">
            <a:extLst>
              <a:ext uri="{FF2B5EF4-FFF2-40B4-BE49-F238E27FC236}">
                <a16:creationId xmlns:a16="http://schemas.microsoft.com/office/drawing/2014/main" id="{87064452-23D2-494B-976F-EE20F78082EF}"/>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8220990" y="6562017"/>
            <a:ext cx="955809" cy="955809"/>
          </a:xfrm>
          <a:prstGeom prst="rect">
            <a:avLst/>
          </a:prstGeom>
        </p:spPr>
      </p:pic>
      <p:sp>
        <p:nvSpPr>
          <p:cNvPr id="56" name="Content Placeholder 4">
            <a:extLst>
              <a:ext uri="{FF2B5EF4-FFF2-40B4-BE49-F238E27FC236}">
                <a16:creationId xmlns:a16="http://schemas.microsoft.com/office/drawing/2014/main" id="{2BF9DC11-BDC5-2145-AAA7-4C6C001BA02C}"/>
              </a:ext>
            </a:extLst>
          </p:cNvPr>
          <p:cNvSpPr txBox="1">
            <a:spLocks/>
          </p:cNvSpPr>
          <p:nvPr/>
        </p:nvSpPr>
        <p:spPr>
          <a:xfrm>
            <a:off x="4594532" y="3171459"/>
            <a:ext cx="4807442" cy="1620306"/>
          </a:xfrm>
          <a:prstGeom prst="rect">
            <a:avLst/>
          </a:prstGeom>
        </p:spPr>
        <p:txBody>
          <a:bodyPr lIns="0" tIns="0" rIns="0" bIns="0"/>
          <a:lstStyle>
            <a:lvl1pPr marL="342900" indent="-342900" algn="l" defTabSz="457200" rtl="0" eaLnBrk="0" fontAlgn="base" hangingPunct="0">
              <a:lnSpc>
                <a:spcPct val="90000"/>
              </a:lnSpc>
              <a:spcBef>
                <a:spcPct val="0"/>
              </a:spcBef>
              <a:spcAft>
                <a:spcPts val="600"/>
              </a:spcAft>
              <a:buClr>
                <a:schemeClr val="tx1"/>
              </a:buClr>
              <a:buFont typeface="Arial" charset="0"/>
              <a:defRPr sz="24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0"/>
              </a:spcBef>
              <a:spcAft>
                <a:spcPts val="800"/>
              </a:spcAft>
              <a:buClr>
                <a:schemeClr val="tx2"/>
              </a:buClr>
              <a:defRPr sz="1400" kern="1200">
                <a:solidFill>
                  <a:schemeClr val="tx2"/>
                </a:solidFill>
                <a:latin typeface="+mn-lt"/>
                <a:ea typeface="ＭＳ Ｐゴシック" charset="0"/>
                <a:cs typeface="+mn-cs"/>
              </a:defRPr>
            </a:lvl2pPr>
            <a:lvl3pPr marL="228600" indent="-228600" algn="l" defTabSz="457200" rtl="0" eaLnBrk="0" fontAlgn="base" hangingPunct="0">
              <a:spcBef>
                <a:spcPct val="0"/>
              </a:spcBef>
              <a:spcAft>
                <a:spcPts val="800"/>
              </a:spcAft>
              <a:buClr>
                <a:schemeClr val="tx2"/>
              </a:buClr>
              <a:buFont typeface="Lucida Grande" charset="0"/>
              <a:buChar char="–"/>
              <a:defRPr sz="1400" kern="1200">
                <a:solidFill>
                  <a:schemeClr val="tx2"/>
                </a:solidFill>
                <a:latin typeface="+mn-lt"/>
                <a:ea typeface="ＭＳ Ｐゴシック" charset="0"/>
                <a:cs typeface="+mn-cs"/>
              </a:defRPr>
            </a:lvl3pPr>
            <a:lvl4pPr marL="457200" indent="-231775" algn="l" defTabSz="457200" rtl="0" eaLnBrk="0" fontAlgn="base" hangingPunct="0">
              <a:spcBef>
                <a:spcPct val="0"/>
              </a:spcBef>
              <a:spcAft>
                <a:spcPts val="800"/>
              </a:spcAft>
              <a:buClr>
                <a:schemeClr val="tx2"/>
              </a:buClr>
              <a:buFont typeface="Arial" charset="0"/>
              <a:buChar char="•"/>
              <a:defRPr sz="1400" kern="1200">
                <a:solidFill>
                  <a:schemeClr val="tx2"/>
                </a:solidFill>
                <a:latin typeface="+mn-lt"/>
                <a:ea typeface="ＭＳ Ｐゴシック" charset="0"/>
                <a:cs typeface="+mn-cs"/>
              </a:defRPr>
            </a:lvl4pPr>
            <a:lvl5pPr marL="685800" indent="-228600" algn="l" defTabSz="457200" rtl="0" eaLnBrk="0" fontAlgn="base" hangingPunct="0">
              <a:spcBef>
                <a:spcPct val="0"/>
              </a:spcBef>
              <a:spcAft>
                <a:spcPts val="800"/>
              </a:spcAft>
              <a:buClr>
                <a:schemeClr val="tx2"/>
              </a:buClr>
              <a:buFont typeface="Lucida Grande" charset="0"/>
              <a:buChar char="–"/>
              <a:defRPr sz="1400" kern="1200">
                <a:solidFill>
                  <a:schemeClr val="tx2"/>
                </a:solidFill>
                <a:latin typeface="+mn-lt"/>
                <a:ea typeface="ＭＳ Ｐゴシック" charset="0"/>
                <a:cs typeface="+mn-cs"/>
              </a:defRPr>
            </a:lvl5pPr>
            <a:lvl6pPr marL="917575" indent="-228600" algn="l" defTabSz="457200" rtl="0" eaLnBrk="1" latinLnBrk="0" hangingPunct="1">
              <a:lnSpc>
                <a:spcPct val="100000"/>
              </a:lnSpc>
              <a:spcBef>
                <a:spcPts val="0"/>
              </a:spcBef>
              <a:spcAft>
                <a:spcPts val="800"/>
              </a:spcAft>
              <a:buClr>
                <a:schemeClr val="tx2"/>
              </a:buClr>
              <a:buFont typeface="Lucida Grande"/>
              <a:buChar char="»"/>
              <a:defRPr sz="1400" kern="1200" baseline="0">
                <a:solidFill>
                  <a:schemeClr val="tx2"/>
                </a:solidFill>
                <a:latin typeface="+mn-lt"/>
                <a:ea typeface="+mn-ea"/>
                <a:cs typeface="+mn-cs"/>
              </a:defRPr>
            </a:lvl6pPr>
            <a:lvl7pPr marL="1143000" indent="-225425" algn="l" defTabSz="457200" rtl="0" eaLnBrk="1" latinLnBrk="0" hangingPunct="1">
              <a:lnSpc>
                <a:spcPct val="100000"/>
              </a:lnSpc>
              <a:spcBef>
                <a:spcPts val="0"/>
              </a:spcBef>
              <a:spcAft>
                <a:spcPts val="800"/>
              </a:spcAft>
              <a:buClr>
                <a:schemeClr val="tx2"/>
              </a:buClr>
              <a:buFont typeface="Arial"/>
              <a:buChar char="•"/>
              <a:defRPr sz="1400" kern="1200">
                <a:solidFill>
                  <a:schemeClr val="tx2"/>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457063" eaLnBrk="1" fontAlgn="auto" hangingPunct="1">
              <a:lnSpc>
                <a:spcPct val="100000"/>
              </a:lnSpc>
              <a:spcBef>
                <a:spcPts val="0"/>
              </a:spcBef>
              <a:spcAft>
                <a:spcPts val="400"/>
              </a:spcAft>
              <a:buClr>
                <a:srgbClr val="009FDB"/>
              </a:buClr>
              <a:defRPr/>
            </a:pPr>
            <a:r>
              <a:rPr lang="en-US" sz="3600" b="1" dirty="0">
                <a:solidFill>
                  <a:schemeClr val="bg1"/>
                </a:solidFill>
                <a:latin typeface="Arial" panose="020B0604020202020204" pitchFamily="34" charset="0"/>
                <a:cs typeface="Arial" panose="020B0604020202020204" pitchFamily="34" charset="0"/>
              </a:rPr>
              <a:t>LTE-M for FirstNet</a:t>
            </a:r>
          </a:p>
          <a:p>
            <a:pPr marL="0" indent="0" defTabSz="457063" eaLnBrk="1" fontAlgn="auto" hangingPunct="1">
              <a:lnSpc>
                <a:spcPct val="100000"/>
              </a:lnSpc>
              <a:spcBef>
                <a:spcPts val="0"/>
              </a:spcBef>
              <a:spcAft>
                <a:spcPts val="400"/>
              </a:spcAft>
              <a:buClr>
                <a:srgbClr val="009FDB"/>
              </a:buClr>
              <a:defRPr/>
            </a:pPr>
            <a:r>
              <a:rPr lang="en-US" sz="2800" dirty="0">
                <a:solidFill>
                  <a:schemeClr val="bg1"/>
                </a:solidFill>
                <a:latin typeface="Arial" panose="020B0604020202020204" pitchFamily="34" charset="0"/>
                <a:ea typeface="+mn-lt"/>
                <a:cs typeface="Arial" panose="020B0604020202020204" pitchFamily="34" charset="0"/>
              </a:rPr>
              <a:t>Industry-leading asset tracking technology</a:t>
            </a:r>
            <a:endParaRPr lang="en-US" sz="2800" dirty="0">
              <a:solidFill>
                <a:schemeClr val="bg1"/>
              </a:solidFill>
              <a:latin typeface="Arial" panose="020B0604020202020204" pitchFamily="34" charset="0"/>
              <a:cs typeface="Arial" panose="020B0604020202020204" pitchFamily="34" charset="0"/>
            </a:endParaRPr>
          </a:p>
          <a:p>
            <a:pPr marL="0" indent="0" defTabSz="457063" eaLnBrk="1" fontAlgn="auto" hangingPunct="1">
              <a:lnSpc>
                <a:spcPct val="100000"/>
              </a:lnSpc>
              <a:spcBef>
                <a:spcPts val="0"/>
              </a:spcBef>
              <a:spcAft>
                <a:spcPts val="400"/>
              </a:spcAft>
              <a:buClr>
                <a:srgbClr val="009FDB"/>
              </a:buClr>
              <a:defRPr/>
            </a:pPr>
            <a:endParaRPr lang="en-US" b="1" dirty="0">
              <a:solidFill>
                <a:schemeClr val="bg1"/>
              </a:solidFill>
              <a:latin typeface="Arial" panose="020B0604020202020204" pitchFamily="34" charset="0"/>
              <a:cs typeface="Arial" panose="020B0604020202020204" pitchFamily="34" charset="0"/>
            </a:endParaRPr>
          </a:p>
        </p:txBody>
      </p:sp>
      <p:sp>
        <p:nvSpPr>
          <p:cNvPr id="57" name="Oval 56">
            <a:extLst>
              <a:ext uri="{FF2B5EF4-FFF2-40B4-BE49-F238E27FC236}">
                <a16:creationId xmlns:a16="http://schemas.microsoft.com/office/drawing/2014/main" id="{763C11DE-F699-4540-8365-84B7C6315A3C}"/>
              </a:ext>
            </a:extLst>
          </p:cNvPr>
          <p:cNvSpPr/>
          <p:nvPr/>
        </p:nvSpPr>
        <p:spPr bwMode="auto">
          <a:xfrm>
            <a:off x="9588934" y="3400766"/>
            <a:ext cx="1274664" cy="1274664"/>
          </a:xfrm>
          <a:prstGeom prst="ellipse">
            <a:avLst/>
          </a:prstGeom>
          <a:solidFill>
            <a:schemeClr val="bg1"/>
          </a:solidFill>
          <a:ln w="9525" cap="flat" cmpd="sng" algn="ctr">
            <a:solidFill>
              <a:schemeClr val="bg1">
                <a:lumMod val="50000"/>
              </a:schemeClr>
            </a:solidFill>
            <a:prstDash val="solid"/>
          </a:ln>
          <a:effectLst/>
        </p:spPr>
        <p:txBody>
          <a:bodyPr lIns="0" tIns="0" rIns="0" bIns="0" anchor="ctr"/>
          <a:lstStyle/>
          <a:p>
            <a:pPr algn="ctr" defTabSz="914126">
              <a:defRPr/>
            </a:pPr>
            <a:endParaRPr lang="en-US" sz="1798" kern="0" dirty="0">
              <a:solidFill>
                <a:schemeClr val="tx1">
                  <a:lumMod val="50000"/>
                  <a:lumOff val="50000"/>
                </a:schemeClr>
              </a:solidFill>
              <a:latin typeface="Calibri"/>
            </a:endParaRPr>
          </a:p>
        </p:txBody>
      </p:sp>
      <p:pic>
        <p:nvPicPr>
          <p:cNvPr id="58" name="Graphic 21">
            <a:extLst>
              <a:ext uri="{FF2B5EF4-FFF2-40B4-BE49-F238E27FC236}">
                <a16:creationId xmlns:a16="http://schemas.microsoft.com/office/drawing/2014/main" id="{257C6092-BA0D-6243-8462-BCE29DBCB367}"/>
              </a:ext>
            </a:extLst>
          </p:cNvPr>
          <p:cNvPicPr>
            <a:picLocks noChangeAspect="1"/>
          </p:cNvPicPr>
          <p:nvPr/>
        </p:nvPicPr>
        <p:blipFill>
          <a:blip r:embed="rId7" cstate="email">
            <a:extLst>
              <a:ext uri="{28A0092B-C50C-407E-A947-70E740481C1C}">
                <a14:useLocalDpi xmlns:a14="http://schemas.microsoft.com/office/drawing/2010/main"/>
              </a:ext>
            </a:extLst>
          </a:blip>
          <a:srcRect/>
          <a:stretch/>
        </p:blipFill>
        <p:spPr>
          <a:xfrm>
            <a:off x="9762489" y="3561639"/>
            <a:ext cx="955809" cy="955809"/>
          </a:xfrm>
          <a:prstGeom prst="rect">
            <a:avLst/>
          </a:prstGeom>
        </p:spPr>
      </p:pic>
      <p:sp>
        <p:nvSpPr>
          <p:cNvPr id="24" name="TextBox 23">
            <a:extLst>
              <a:ext uri="{FF2B5EF4-FFF2-40B4-BE49-F238E27FC236}">
                <a16:creationId xmlns:a16="http://schemas.microsoft.com/office/drawing/2014/main" id="{4F437066-5781-43DD-A1AF-3A3411F99E93}"/>
              </a:ext>
            </a:extLst>
          </p:cNvPr>
          <p:cNvSpPr txBox="1"/>
          <p:nvPr/>
        </p:nvSpPr>
        <p:spPr>
          <a:xfrm>
            <a:off x="14917783" y="12913613"/>
            <a:ext cx="8111550" cy="461665"/>
          </a:xfrm>
          <a:prstGeom prst="rect">
            <a:avLst/>
          </a:prstGeom>
          <a:noFill/>
        </p:spPr>
        <p:txBody>
          <a:bodyPr wrap="square" rtlCol="0">
            <a:spAutoFit/>
          </a:bodyPr>
          <a:lstStyle/>
          <a:p>
            <a:r>
              <a:rPr lang="en-US" sz="1200" i="1" dirty="0">
                <a:solidFill>
                  <a:schemeClr val="bg1"/>
                </a:solidFill>
                <a:latin typeface="Arial" charset="0"/>
                <a:ea typeface="Arial" charset="0"/>
                <a:cs typeface="Arial" charset="0"/>
              </a:rPr>
              <a:t>© 2021 AT&amp;T Intellectual Property. All rights reserved. FirstNet, and the FirstNet logo are registered trademarks and service marks of the First Responder Network Authority. All other marks are the property of their respective owners. </a:t>
            </a:r>
          </a:p>
        </p:txBody>
      </p:sp>
    </p:spTree>
    <p:extLst>
      <p:ext uri="{BB962C8B-B14F-4D97-AF65-F5344CB8AC3E}">
        <p14:creationId xmlns:p14="http://schemas.microsoft.com/office/powerpoint/2010/main" val="39290145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A truck is parked on the side of a building&#10;&#10;Description automatically generated">
            <a:extLst>
              <a:ext uri="{FF2B5EF4-FFF2-40B4-BE49-F238E27FC236}">
                <a16:creationId xmlns:a16="http://schemas.microsoft.com/office/drawing/2014/main" id="{9821F6AD-683A-584C-88C8-4F6ED45808D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7940368" y="7166075"/>
            <a:ext cx="5202409" cy="3182724"/>
          </a:xfrm>
          <a:prstGeom prst="rect">
            <a:avLst/>
          </a:prstGeom>
        </p:spPr>
      </p:pic>
      <p:pic>
        <p:nvPicPr>
          <p:cNvPr id="17" name="Picture 16" descr="A truck driving down a dirt road&#10;&#10;Description automatically generated">
            <a:extLst>
              <a:ext uri="{FF2B5EF4-FFF2-40B4-BE49-F238E27FC236}">
                <a16:creationId xmlns:a16="http://schemas.microsoft.com/office/drawing/2014/main" id="{BCC343B1-0323-F041-B561-7BFBDD48642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59730" y="7157428"/>
            <a:ext cx="5287320" cy="3191371"/>
          </a:xfrm>
          <a:prstGeom prst="rect">
            <a:avLst/>
          </a:prstGeom>
        </p:spPr>
      </p:pic>
      <p:pic>
        <p:nvPicPr>
          <p:cNvPr id="16" name="Picture 15" descr="A person standing in front of a building&#10;&#10;Description automatically generated">
            <a:extLst>
              <a:ext uri="{FF2B5EF4-FFF2-40B4-BE49-F238E27FC236}">
                <a16:creationId xmlns:a16="http://schemas.microsoft.com/office/drawing/2014/main" id="{9FA96698-4878-BA48-951C-91286C9C075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86384" y="2385176"/>
            <a:ext cx="5301871" cy="3266628"/>
          </a:xfrm>
          <a:prstGeom prst="rect">
            <a:avLst/>
          </a:prstGeom>
        </p:spPr>
      </p:pic>
      <p:pic>
        <p:nvPicPr>
          <p:cNvPr id="99" name="Picture 98" descr="A picture containing text, indoor, computer, person&#10;&#10;Description automatically generated">
            <a:extLst>
              <a:ext uri="{FF2B5EF4-FFF2-40B4-BE49-F238E27FC236}">
                <a16:creationId xmlns:a16="http://schemas.microsoft.com/office/drawing/2014/main" id="{F1BDACBD-7A16-4741-B97B-3D54C48DB33E}"/>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r="-170"/>
          <a:stretch/>
        </p:blipFill>
        <p:spPr>
          <a:xfrm>
            <a:off x="9330674" y="7157429"/>
            <a:ext cx="5363382" cy="3191371"/>
          </a:xfrm>
          <a:prstGeom prst="rect">
            <a:avLst/>
          </a:prstGeom>
        </p:spPr>
      </p:pic>
      <p:pic>
        <p:nvPicPr>
          <p:cNvPr id="98" name="Picture 97" descr="A picture containing person, orange&#10;&#10;Description automatically generated">
            <a:extLst>
              <a:ext uri="{FF2B5EF4-FFF2-40B4-BE49-F238E27FC236}">
                <a16:creationId xmlns:a16="http://schemas.microsoft.com/office/drawing/2014/main" id="{4173D4F5-8DDB-384B-BC25-7E15EECBA1A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7920310" y="2385176"/>
            <a:ext cx="5222467" cy="2982311"/>
          </a:xfrm>
          <a:prstGeom prst="rect">
            <a:avLst/>
          </a:prstGeom>
        </p:spPr>
      </p:pic>
      <p:pic>
        <p:nvPicPr>
          <p:cNvPr id="97" name="Picture 96" descr="A person holding a fishing pole&#10;&#10;Description automatically generated with low confidence">
            <a:extLst>
              <a:ext uri="{FF2B5EF4-FFF2-40B4-BE49-F238E27FC236}">
                <a16:creationId xmlns:a16="http://schemas.microsoft.com/office/drawing/2014/main" id="{DFC5DBFC-91CD-8443-B047-709CF0AD2DB0}"/>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9392185" y="2340502"/>
            <a:ext cx="5397543" cy="2982311"/>
          </a:xfrm>
          <a:prstGeom prst="rect">
            <a:avLst/>
          </a:prstGeom>
        </p:spPr>
      </p:pic>
      <p:sp>
        <p:nvSpPr>
          <p:cNvPr id="88" name="Content Placeholder 1">
            <a:extLst>
              <a:ext uri="{FF2B5EF4-FFF2-40B4-BE49-F238E27FC236}">
                <a16:creationId xmlns:a16="http://schemas.microsoft.com/office/drawing/2014/main" id="{527C2779-B9B1-E740-B77E-6D3614326A7F}"/>
              </a:ext>
            </a:extLst>
          </p:cNvPr>
          <p:cNvSpPr txBox="1">
            <a:spLocks/>
          </p:cNvSpPr>
          <p:nvPr/>
        </p:nvSpPr>
        <p:spPr>
          <a:xfrm>
            <a:off x="17801744" y="10903311"/>
            <a:ext cx="5301871" cy="653149"/>
          </a:xfrm>
          <a:prstGeom prst="rect">
            <a:avLst/>
          </a:prstGeom>
        </p:spPr>
        <p:txBody>
          <a:bodyPr vert="horz" lIns="0" tIns="0" rIns="0" bIns="0" spcCol="493776" rtlCol="0">
            <a:noAutofit/>
          </a:bodyPr>
          <a:lstStyle>
            <a:lvl1pPr marL="0" indent="0" algn="l" defTabSz="457200" rtl="0" eaLnBrk="1" latinLnBrk="0" hangingPunct="1">
              <a:lnSpc>
                <a:spcPct val="100000"/>
              </a:lnSpc>
              <a:spcBef>
                <a:spcPts val="0"/>
              </a:spcBef>
              <a:spcAft>
                <a:spcPts val="800"/>
              </a:spcAft>
              <a:buClr>
                <a:schemeClr val="tx1"/>
              </a:buClr>
              <a:buFontTx/>
              <a:buNone/>
              <a:defRPr sz="2400" kern="1200">
                <a:solidFill>
                  <a:schemeClr val="tx2"/>
                </a:solidFill>
                <a:latin typeface="+mn-lt"/>
                <a:ea typeface="+mn-ea"/>
                <a:cs typeface="ATT Aleck Sans" panose="020B0503020203020204" pitchFamily="34" charset="0"/>
              </a:defRPr>
            </a:lvl1pPr>
            <a:lvl2pPr marL="285750" indent="-285750" algn="l" defTabSz="457200" rtl="0" eaLnBrk="1" latinLnBrk="0" hangingPunct="1">
              <a:lnSpc>
                <a:spcPct val="100000"/>
              </a:lnSpc>
              <a:spcBef>
                <a:spcPts val="0"/>
              </a:spcBef>
              <a:spcAft>
                <a:spcPts val="800"/>
              </a:spcAft>
              <a:buClrTx/>
              <a:buFont typeface="ATT Aleck Sans" panose="020B0604020202020204" pitchFamily="34" charset="0"/>
              <a:buChar char="•"/>
              <a:defRPr sz="1400" kern="1200" baseline="0">
                <a:solidFill>
                  <a:schemeClr val="tx1"/>
                </a:solidFill>
                <a:latin typeface="+mn-lt"/>
                <a:ea typeface="+mn-ea"/>
                <a:cs typeface="ATT Aleck Sans" panose="020B0503020203020204" pitchFamily="34" charset="0"/>
              </a:defRPr>
            </a:lvl2pPr>
            <a:lvl3pPr marL="4572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baseline="0">
                <a:solidFill>
                  <a:schemeClr val="tx1"/>
                </a:solidFill>
                <a:latin typeface="+mn-lt"/>
                <a:ea typeface="+mn-ea"/>
                <a:cs typeface="ATT Aleck Sans" panose="020B0503020203020204" pitchFamily="34" charset="0"/>
              </a:defRPr>
            </a:lvl3pPr>
            <a:lvl4pPr marL="685800" indent="-228600" algn="l" defTabSz="457200" rtl="0" eaLnBrk="1" latinLnBrk="0" hangingPunct="1">
              <a:lnSpc>
                <a:spcPct val="100000"/>
              </a:lnSpc>
              <a:spcBef>
                <a:spcPts val="0"/>
              </a:spcBef>
              <a:spcAft>
                <a:spcPts val="800"/>
              </a:spcAft>
              <a:buClrTx/>
              <a:buSzPct val="75000"/>
              <a:buFont typeface="ATT Aleck Sans" panose="05000000000000000000" pitchFamily="2" charset="2"/>
              <a:buChar char="§"/>
              <a:defRPr sz="1400" kern="1200">
                <a:solidFill>
                  <a:schemeClr val="tx1"/>
                </a:solidFill>
                <a:latin typeface="+mn-lt"/>
                <a:ea typeface="+mn-ea"/>
                <a:cs typeface="ATT Aleck Sans" panose="020B0503020203020204" pitchFamily="34" charset="0"/>
              </a:defRPr>
            </a:lvl4pPr>
            <a:lvl5pPr marL="914400" indent="-228600" algn="l" defTabSz="457200" rtl="0" eaLnBrk="1" latinLnBrk="0" hangingPunct="1">
              <a:lnSpc>
                <a:spcPct val="100000"/>
              </a:lnSpc>
              <a:spcBef>
                <a:spcPts val="0"/>
              </a:spcBef>
              <a:spcAft>
                <a:spcPts val="800"/>
              </a:spcAft>
              <a:buClrTx/>
              <a:buSzPct val="60000"/>
              <a:buFont typeface="ATT Aleck Sans" panose="02070309020205020404" pitchFamily="49" charset="0"/>
              <a:buChar char="o"/>
              <a:defRPr sz="1400" kern="1200">
                <a:solidFill>
                  <a:schemeClr val="tx1"/>
                </a:solidFill>
                <a:latin typeface="+mn-lt"/>
                <a:ea typeface="+mn-ea"/>
                <a:cs typeface="ATT Aleck Sans" panose="020B0503020203020204" pitchFamily="34" charset="0"/>
              </a:defRPr>
            </a:lvl5pPr>
            <a:lvl6pPr marL="11430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baseline="0">
                <a:solidFill>
                  <a:schemeClr val="tx1"/>
                </a:solidFill>
                <a:latin typeface="+mn-lt"/>
                <a:ea typeface="+mn-ea"/>
                <a:cs typeface="ATT Aleck Sans" panose="020B0503020203020204" pitchFamily="34" charset="0"/>
              </a:defRPr>
            </a:lvl6pPr>
            <a:lvl7pPr marL="13716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a:solidFill>
                  <a:schemeClr val="tx1"/>
                </a:solidFill>
                <a:latin typeface="+mn-lt"/>
                <a:ea typeface="+mn-ea"/>
                <a:cs typeface="ATT Aleck Sans" panose="020B0503020203020204" pitchFamily="34" charset="0"/>
              </a:defRPr>
            </a:lvl7pPr>
            <a:lvl8pPr marL="16002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a:solidFill>
                  <a:schemeClr val="tx1"/>
                </a:solidFill>
                <a:latin typeface="+mn-lt"/>
                <a:ea typeface="+mn-ea"/>
                <a:cs typeface="+mn-cs"/>
              </a:defRPr>
            </a:lvl8pPr>
            <a:lvl9pPr marL="18288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a:solidFill>
                  <a:schemeClr val="tx1"/>
                </a:solidFill>
                <a:latin typeface="+mn-lt"/>
                <a:ea typeface="+mn-ea"/>
                <a:cs typeface="+mn-cs"/>
              </a:defRPr>
            </a:lvl9pPr>
          </a:lstStyle>
          <a:p>
            <a:pPr algn="ctr"/>
            <a:r>
              <a:rPr lang="en-US" sz="2800" b="1" dirty="0">
                <a:solidFill>
                  <a:schemeClr val="bg1"/>
                </a:solidFill>
                <a:latin typeface="Arial" panose="020B0604020202020204" pitchFamily="34" charset="0"/>
                <a:ea typeface="ATT Aleck Sans Light" charset="0"/>
                <a:cs typeface="Arial" panose="020B0604020202020204" pitchFamily="34" charset="0"/>
              </a:rPr>
              <a:t>High-Value Inventory</a:t>
            </a:r>
            <a:endParaRPr lang="en-US" sz="2800" b="1" dirty="0">
              <a:solidFill>
                <a:schemeClr val="bg1"/>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227ED432-E75E-1048-8669-CD9312EFAC9C}"/>
              </a:ext>
            </a:extLst>
          </p:cNvPr>
          <p:cNvSpPr>
            <a:spLocks noGrp="1"/>
          </p:cNvSpPr>
          <p:nvPr>
            <p:ph type="title"/>
          </p:nvPr>
        </p:nvSpPr>
        <p:spPr/>
        <p:txBody>
          <a:bodyPr/>
          <a:lstStyle/>
          <a:p>
            <a:r>
              <a:rPr lang="en-US" dirty="0"/>
              <a:t>Innovative solutions for diverse Business needs </a:t>
            </a:r>
          </a:p>
        </p:txBody>
      </p:sp>
      <p:sp>
        <p:nvSpPr>
          <p:cNvPr id="4" name="Slide Number Placeholder 3">
            <a:extLst>
              <a:ext uri="{FF2B5EF4-FFF2-40B4-BE49-F238E27FC236}">
                <a16:creationId xmlns:a16="http://schemas.microsoft.com/office/drawing/2014/main" id="{D5EFE415-5BB3-2942-B8CD-4972AF7C3AA0}"/>
              </a:ext>
            </a:extLst>
          </p:cNvPr>
          <p:cNvSpPr>
            <a:spLocks noGrp="1"/>
          </p:cNvSpPr>
          <p:nvPr>
            <p:ph type="sldNum" sz="quarter" idx="12"/>
          </p:nvPr>
        </p:nvSpPr>
        <p:spPr/>
        <p:txBody>
          <a:bodyPr/>
          <a:lstStyle/>
          <a:p>
            <a:fld id="{C9E6AD7C-3275-4649-8C0C-8EA43FDBE139}" type="slidenum">
              <a:rPr lang="en-US" smtClean="0"/>
              <a:pPr/>
              <a:t>3</a:t>
            </a:fld>
            <a:endParaRPr lang="en-US" dirty="0"/>
          </a:p>
        </p:txBody>
      </p:sp>
      <p:sp>
        <p:nvSpPr>
          <p:cNvPr id="6" name="Content Placeholder 1">
            <a:extLst>
              <a:ext uri="{FF2B5EF4-FFF2-40B4-BE49-F238E27FC236}">
                <a16:creationId xmlns:a16="http://schemas.microsoft.com/office/drawing/2014/main" id="{5A883B0B-5226-F94C-8A50-9E9B79707B26}"/>
              </a:ext>
            </a:extLst>
          </p:cNvPr>
          <p:cNvSpPr txBox="1">
            <a:spLocks/>
          </p:cNvSpPr>
          <p:nvPr/>
        </p:nvSpPr>
        <p:spPr>
          <a:xfrm>
            <a:off x="963549" y="5905422"/>
            <a:ext cx="5301871" cy="65314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a:solidFill>
                  <a:schemeClr val="bg1"/>
                </a:solidFill>
                <a:latin typeface="Arial" panose="020B0604020202020204" pitchFamily="34" charset="0"/>
                <a:ea typeface="ATT Aleck Sans Light" charset="0"/>
                <a:cs typeface="Arial" panose="020B0604020202020204" pitchFamily="34" charset="0"/>
              </a:rPr>
              <a:t>Transportation</a:t>
            </a:r>
            <a:endParaRPr lang="en-US" b="1" dirty="0">
              <a:solidFill>
                <a:schemeClr val="bg1"/>
              </a:solidFill>
              <a:latin typeface="Arial" panose="020B0604020202020204" pitchFamily="34" charset="0"/>
              <a:cs typeface="Arial" panose="020B0604020202020204" pitchFamily="34" charset="0"/>
            </a:endParaRPr>
          </a:p>
        </p:txBody>
      </p:sp>
      <p:sp>
        <p:nvSpPr>
          <p:cNvPr id="8" name="Content Placeholder 1">
            <a:extLst>
              <a:ext uri="{FF2B5EF4-FFF2-40B4-BE49-F238E27FC236}">
                <a16:creationId xmlns:a16="http://schemas.microsoft.com/office/drawing/2014/main" id="{D60632F6-E69C-A04C-83A2-08028BB0C243}"/>
              </a:ext>
            </a:extLst>
          </p:cNvPr>
          <p:cNvSpPr txBox="1">
            <a:spLocks/>
          </p:cNvSpPr>
          <p:nvPr/>
        </p:nvSpPr>
        <p:spPr>
          <a:xfrm>
            <a:off x="9392185" y="5905422"/>
            <a:ext cx="5301871" cy="653149"/>
          </a:xfrm>
          <a:prstGeom prst="rect">
            <a:avLst/>
          </a:prstGeom>
        </p:spPr>
        <p:txBody>
          <a:bodyPr vert="horz" lIns="0" tIns="0" rIns="0" bIns="0" spcCol="493776" rtlCol="0">
            <a:noAutofit/>
          </a:bodyPr>
          <a:lstStyle>
            <a:lvl1pPr marL="0" indent="0" algn="l" defTabSz="457200" rtl="0" eaLnBrk="1" latinLnBrk="0" hangingPunct="1">
              <a:lnSpc>
                <a:spcPct val="100000"/>
              </a:lnSpc>
              <a:spcBef>
                <a:spcPts val="0"/>
              </a:spcBef>
              <a:spcAft>
                <a:spcPts val="800"/>
              </a:spcAft>
              <a:buClr>
                <a:schemeClr val="tx1"/>
              </a:buClr>
              <a:buFontTx/>
              <a:buNone/>
              <a:defRPr sz="2400" kern="1200">
                <a:solidFill>
                  <a:schemeClr val="tx2"/>
                </a:solidFill>
                <a:latin typeface="+mn-lt"/>
                <a:ea typeface="+mn-ea"/>
                <a:cs typeface="ATT Aleck Sans" panose="020B0503020203020204" pitchFamily="34" charset="0"/>
              </a:defRPr>
            </a:lvl1pPr>
            <a:lvl2pPr marL="285750" indent="-285750" algn="l" defTabSz="457200" rtl="0" eaLnBrk="1" latinLnBrk="0" hangingPunct="1">
              <a:lnSpc>
                <a:spcPct val="100000"/>
              </a:lnSpc>
              <a:spcBef>
                <a:spcPts val="0"/>
              </a:spcBef>
              <a:spcAft>
                <a:spcPts val="800"/>
              </a:spcAft>
              <a:buClrTx/>
              <a:buFont typeface="ATT Aleck Sans" panose="020B0604020202020204" pitchFamily="34" charset="0"/>
              <a:buChar char="•"/>
              <a:defRPr sz="1400" kern="1200" baseline="0">
                <a:solidFill>
                  <a:schemeClr val="tx1"/>
                </a:solidFill>
                <a:latin typeface="+mn-lt"/>
                <a:ea typeface="+mn-ea"/>
                <a:cs typeface="ATT Aleck Sans" panose="020B0503020203020204" pitchFamily="34" charset="0"/>
              </a:defRPr>
            </a:lvl2pPr>
            <a:lvl3pPr marL="4572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baseline="0">
                <a:solidFill>
                  <a:schemeClr val="tx1"/>
                </a:solidFill>
                <a:latin typeface="+mn-lt"/>
                <a:ea typeface="+mn-ea"/>
                <a:cs typeface="ATT Aleck Sans" panose="020B0503020203020204" pitchFamily="34" charset="0"/>
              </a:defRPr>
            </a:lvl3pPr>
            <a:lvl4pPr marL="685800" indent="-228600" algn="l" defTabSz="457200" rtl="0" eaLnBrk="1" latinLnBrk="0" hangingPunct="1">
              <a:lnSpc>
                <a:spcPct val="100000"/>
              </a:lnSpc>
              <a:spcBef>
                <a:spcPts val="0"/>
              </a:spcBef>
              <a:spcAft>
                <a:spcPts val="800"/>
              </a:spcAft>
              <a:buClrTx/>
              <a:buSzPct val="75000"/>
              <a:buFont typeface="ATT Aleck Sans" panose="05000000000000000000" pitchFamily="2" charset="2"/>
              <a:buChar char="§"/>
              <a:defRPr sz="1400" kern="1200">
                <a:solidFill>
                  <a:schemeClr val="tx1"/>
                </a:solidFill>
                <a:latin typeface="+mn-lt"/>
                <a:ea typeface="+mn-ea"/>
                <a:cs typeface="ATT Aleck Sans" panose="020B0503020203020204" pitchFamily="34" charset="0"/>
              </a:defRPr>
            </a:lvl4pPr>
            <a:lvl5pPr marL="914400" indent="-228600" algn="l" defTabSz="457200" rtl="0" eaLnBrk="1" latinLnBrk="0" hangingPunct="1">
              <a:lnSpc>
                <a:spcPct val="100000"/>
              </a:lnSpc>
              <a:spcBef>
                <a:spcPts val="0"/>
              </a:spcBef>
              <a:spcAft>
                <a:spcPts val="800"/>
              </a:spcAft>
              <a:buClrTx/>
              <a:buSzPct val="60000"/>
              <a:buFont typeface="ATT Aleck Sans" panose="02070309020205020404" pitchFamily="49" charset="0"/>
              <a:buChar char="o"/>
              <a:defRPr sz="1400" kern="1200">
                <a:solidFill>
                  <a:schemeClr val="tx1"/>
                </a:solidFill>
                <a:latin typeface="+mn-lt"/>
                <a:ea typeface="+mn-ea"/>
                <a:cs typeface="ATT Aleck Sans" panose="020B0503020203020204" pitchFamily="34" charset="0"/>
              </a:defRPr>
            </a:lvl5pPr>
            <a:lvl6pPr marL="11430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baseline="0">
                <a:solidFill>
                  <a:schemeClr val="tx1"/>
                </a:solidFill>
                <a:latin typeface="+mn-lt"/>
                <a:ea typeface="+mn-ea"/>
                <a:cs typeface="ATT Aleck Sans" panose="020B0503020203020204" pitchFamily="34" charset="0"/>
              </a:defRPr>
            </a:lvl6pPr>
            <a:lvl7pPr marL="13716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a:solidFill>
                  <a:schemeClr val="tx1"/>
                </a:solidFill>
                <a:latin typeface="+mn-lt"/>
                <a:ea typeface="+mn-ea"/>
                <a:cs typeface="ATT Aleck Sans" panose="020B0503020203020204" pitchFamily="34" charset="0"/>
              </a:defRPr>
            </a:lvl7pPr>
            <a:lvl8pPr marL="16002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a:solidFill>
                  <a:schemeClr val="tx1"/>
                </a:solidFill>
                <a:latin typeface="+mn-lt"/>
                <a:ea typeface="+mn-ea"/>
                <a:cs typeface="+mn-cs"/>
              </a:defRPr>
            </a:lvl8pPr>
            <a:lvl9pPr marL="18288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a:solidFill>
                  <a:schemeClr val="tx1"/>
                </a:solidFill>
                <a:latin typeface="+mn-lt"/>
                <a:ea typeface="+mn-ea"/>
                <a:cs typeface="+mn-cs"/>
              </a:defRPr>
            </a:lvl9pPr>
          </a:lstStyle>
          <a:p>
            <a:pPr algn="ctr"/>
            <a:r>
              <a:rPr lang="en-US" sz="2800" b="1" dirty="0">
                <a:solidFill>
                  <a:schemeClr val="bg1"/>
                </a:solidFill>
                <a:latin typeface="Arial" panose="020B0604020202020204" pitchFamily="34" charset="0"/>
                <a:ea typeface="ATT Aleck Sans Light" charset="0"/>
                <a:cs typeface="Arial" panose="020B0604020202020204" pitchFamily="34" charset="0"/>
              </a:rPr>
              <a:t>Utility</a:t>
            </a:r>
            <a:endParaRPr lang="en-US" sz="2800" b="1" dirty="0">
              <a:solidFill>
                <a:schemeClr val="bg1"/>
              </a:solidFill>
              <a:latin typeface="Arial" panose="020B0604020202020204" pitchFamily="34" charset="0"/>
              <a:cs typeface="Arial" panose="020B0604020202020204" pitchFamily="34" charset="0"/>
            </a:endParaRPr>
          </a:p>
        </p:txBody>
      </p:sp>
      <p:sp>
        <p:nvSpPr>
          <p:cNvPr id="10" name="Content Placeholder 1">
            <a:extLst>
              <a:ext uri="{FF2B5EF4-FFF2-40B4-BE49-F238E27FC236}">
                <a16:creationId xmlns:a16="http://schemas.microsoft.com/office/drawing/2014/main" id="{0D1F99D9-84D2-824C-B82D-D0F648A2FA0B}"/>
              </a:ext>
            </a:extLst>
          </p:cNvPr>
          <p:cNvSpPr txBox="1">
            <a:spLocks/>
          </p:cNvSpPr>
          <p:nvPr/>
        </p:nvSpPr>
        <p:spPr>
          <a:xfrm>
            <a:off x="17801744" y="5905422"/>
            <a:ext cx="5301871" cy="653149"/>
          </a:xfrm>
          <a:prstGeom prst="rect">
            <a:avLst/>
          </a:prstGeom>
        </p:spPr>
        <p:txBody>
          <a:bodyPr vert="horz" lIns="0" tIns="0" rIns="0" bIns="0" spcCol="493776" rtlCol="0">
            <a:noAutofit/>
          </a:bodyPr>
          <a:lstStyle>
            <a:lvl1pPr marL="0" indent="0" algn="l" defTabSz="457200" rtl="0" eaLnBrk="1" latinLnBrk="0" hangingPunct="1">
              <a:lnSpc>
                <a:spcPct val="100000"/>
              </a:lnSpc>
              <a:spcBef>
                <a:spcPts val="0"/>
              </a:spcBef>
              <a:spcAft>
                <a:spcPts val="800"/>
              </a:spcAft>
              <a:buClr>
                <a:schemeClr val="tx1"/>
              </a:buClr>
              <a:buFontTx/>
              <a:buNone/>
              <a:defRPr sz="2400" kern="1200">
                <a:solidFill>
                  <a:schemeClr val="tx2"/>
                </a:solidFill>
                <a:latin typeface="+mn-lt"/>
                <a:ea typeface="+mn-ea"/>
                <a:cs typeface="ATT Aleck Sans" panose="020B0503020203020204" pitchFamily="34" charset="0"/>
              </a:defRPr>
            </a:lvl1pPr>
            <a:lvl2pPr marL="285750" indent="-285750" algn="l" defTabSz="457200" rtl="0" eaLnBrk="1" latinLnBrk="0" hangingPunct="1">
              <a:lnSpc>
                <a:spcPct val="100000"/>
              </a:lnSpc>
              <a:spcBef>
                <a:spcPts val="0"/>
              </a:spcBef>
              <a:spcAft>
                <a:spcPts val="800"/>
              </a:spcAft>
              <a:buClrTx/>
              <a:buFont typeface="ATT Aleck Sans" panose="020B0604020202020204" pitchFamily="34" charset="0"/>
              <a:buChar char="•"/>
              <a:defRPr sz="1400" kern="1200" baseline="0">
                <a:solidFill>
                  <a:schemeClr val="tx1"/>
                </a:solidFill>
                <a:latin typeface="+mn-lt"/>
                <a:ea typeface="+mn-ea"/>
                <a:cs typeface="ATT Aleck Sans" panose="020B0503020203020204" pitchFamily="34" charset="0"/>
              </a:defRPr>
            </a:lvl2pPr>
            <a:lvl3pPr marL="4572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baseline="0">
                <a:solidFill>
                  <a:schemeClr val="tx1"/>
                </a:solidFill>
                <a:latin typeface="+mn-lt"/>
                <a:ea typeface="+mn-ea"/>
                <a:cs typeface="ATT Aleck Sans" panose="020B0503020203020204" pitchFamily="34" charset="0"/>
              </a:defRPr>
            </a:lvl3pPr>
            <a:lvl4pPr marL="685800" indent="-228600" algn="l" defTabSz="457200" rtl="0" eaLnBrk="1" latinLnBrk="0" hangingPunct="1">
              <a:lnSpc>
                <a:spcPct val="100000"/>
              </a:lnSpc>
              <a:spcBef>
                <a:spcPts val="0"/>
              </a:spcBef>
              <a:spcAft>
                <a:spcPts val="800"/>
              </a:spcAft>
              <a:buClrTx/>
              <a:buSzPct val="75000"/>
              <a:buFont typeface="ATT Aleck Sans" panose="05000000000000000000" pitchFamily="2" charset="2"/>
              <a:buChar char="§"/>
              <a:defRPr sz="1400" kern="1200">
                <a:solidFill>
                  <a:schemeClr val="tx1"/>
                </a:solidFill>
                <a:latin typeface="+mn-lt"/>
                <a:ea typeface="+mn-ea"/>
                <a:cs typeface="ATT Aleck Sans" panose="020B0503020203020204" pitchFamily="34" charset="0"/>
              </a:defRPr>
            </a:lvl4pPr>
            <a:lvl5pPr marL="914400" indent="-228600" algn="l" defTabSz="457200" rtl="0" eaLnBrk="1" latinLnBrk="0" hangingPunct="1">
              <a:lnSpc>
                <a:spcPct val="100000"/>
              </a:lnSpc>
              <a:spcBef>
                <a:spcPts val="0"/>
              </a:spcBef>
              <a:spcAft>
                <a:spcPts val="800"/>
              </a:spcAft>
              <a:buClrTx/>
              <a:buSzPct val="60000"/>
              <a:buFont typeface="ATT Aleck Sans" panose="02070309020205020404" pitchFamily="49" charset="0"/>
              <a:buChar char="o"/>
              <a:defRPr sz="1400" kern="1200">
                <a:solidFill>
                  <a:schemeClr val="tx1"/>
                </a:solidFill>
                <a:latin typeface="+mn-lt"/>
                <a:ea typeface="+mn-ea"/>
                <a:cs typeface="ATT Aleck Sans" panose="020B0503020203020204" pitchFamily="34" charset="0"/>
              </a:defRPr>
            </a:lvl5pPr>
            <a:lvl6pPr marL="11430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baseline="0">
                <a:solidFill>
                  <a:schemeClr val="tx1"/>
                </a:solidFill>
                <a:latin typeface="+mn-lt"/>
                <a:ea typeface="+mn-ea"/>
                <a:cs typeface="ATT Aleck Sans" panose="020B0503020203020204" pitchFamily="34" charset="0"/>
              </a:defRPr>
            </a:lvl6pPr>
            <a:lvl7pPr marL="13716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a:solidFill>
                  <a:schemeClr val="tx1"/>
                </a:solidFill>
                <a:latin typeface="+mn-lt"/>
                <a:ea typeface="+mn-ea"/>
                <a:cs typeface="ATT Aleck Sans" panose="020B0503020203020204" pitchFamily="34" charset="0"/>
              </a:defRPr>
            </a:lvl7pPr>
            <a:lvl8pPr marL="16002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a:solidFill>
                  <a:schemeClr val="tx1"/>
                </a:solidFill>
                <a:latin typeface="+mn-lt"/>
                <a:ea typeface="+mn-ea"/>
                <a:cs typeface="+mn-cs"/>
              </a:defRPr>
            </a:lvl8pPr>
            <a:lvl9pPr marL="18288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a:solidFill>
                  <a:schemeClr val="tx1"/>
                </a:solidFill>
                <a:latin typeface="+mn-lt"/>
                <a:ea typeface="+mn-ea"/>
                <a:cs typeface="+mn-cs"/>
              </a:defRPr>
            </a:lvl9pPr>
          </a:lstStyle>
          <a:p>
            <a:pPr algn="ctr"/>
            <a:r>
              <a:rPr lang="en-US" sz="2800" b="1" dirty="0">
                <a:solidFill>
                  <a:schemeClr val="bg1"/>
                </a:solidFill>
                <a:latin typeface="Arial" panose="020B0604020202020204" pitchFamily="34" charset="0"/>
                <a:ea typeface="ATT Aleck Sans Light" charset="0"/>
                <a:cs typeface="Arial" panose="020B0604020202020204" pitchFamily="34" charset="0"/>
              </a:rPr>
              <a:t>Healthcare</a:t>
            </a:r>
            <a:endParaRPr lang="en-US" sz="2800" b="1" dirty="0">
              <a:solidFill>
                <a:schemeClr val="bg1"/>
              </a:solidFill>
              <a:latin typeface="Arial" panose="020B0604020202020204" pitchFamily="34" charset="0"/>
              <a:cs typeface="Arial" panose="020B0604020202020204" pitchFamily="34" charset="0"/>
            </a:endParaRPr>
          </a:p>
        </p:txBody>
      </p:sp>
      <p:sp>
        <p:nvSpPr>
          <p:cNvPr id="14" name="Content Placeholder 1">
            <a:extLst>
              <a:ext uri="{FF2B5EF4-FFF2-40B4-BE49-F238E27FC236}">
                <a16:creationId xmlns:a16="http://schemas.microsoft.com/office/drawing/2014/main" id="{EA80EA68-4A2B-BF4F-8BD7-D950938CFF99}"/>
              </a:ext>
            </a:extLst>
          </p:cNvPr>
          <p:cNvSpPr txBox="1">
            <a:spLocks/>
          </p:cNvSpPr>
          <p:nvPr/>
        </p:nvSpPr>
        <p:spPr>
          <a:xfrm>
            <a:off x="963549" y="10903311"/>
            <a:ext cx="5301871" cy="653149"/>
          </a:xfrm>
          <a:prstGeom prst="rect">
            <a:avLst/>
          </a:prstGeom>
        </p:spPr>
        <p:txBody>
          <a:bodyPr vert="horz" lIns="0" tIns="0" rIns="0" bIns="0" spcCol="493776" rtlCol="0">
            <a:noAutofit/>
          </a:bodyPr>
          <a:lstStyle>
            <a:lvl1pPr marL="0" indent="0" algn="l" defTabSz="457200" rtl="0" eaLnBrk="1" latinLnBrk="0" hangingPunct="1">
              <a:lnSpc>
                <a:spcPct val="100000"/>
              </a:lnSpc>
              <a:spcBef>
                <a:spcPts val="0"/>
              </a:spcBef>
              <a:spcAft>
                <a:spcPts val="800"/>
              </a:spcAft>
              <a:buClr>
                <a:schemeClr val="tx1"/>
              </a:buClr>
              <a:buFontTx/>
              <a:buNone/>
              <a:defRPr sz="2400" kern="1200">
                <a:solidFill>
                  <a:schemeClr val="tx2"/>
                </a:solidFill>
                <a:latin typeface="+mn-lt"/>
                <a:ea typeface="+mn-ea"/>
                <a:cs typeface="ATT Aleck Sans" panose="020B0503020203020204" pitchFamily="34" charset="0"/>
              </a:defRPr>
            </a:lvl1pPr>
            <a:lvl2pPr marL="285750" indent="-285750" algn="l" defTabSz="457200" rtl="0" eaLnBrk="1" latinLnBrk="0" hangingPunct="1">
              <a:lnSpc>
                <a:spcPct val="100000"/>
              </a:lnSpc>
              <a:spcBef>
                <a:spcPts val="0"/>
              </a:spcBef>
              <a:spcAft>
                <a:spcPts val="800"/>
              </a:spcAft>
              <a:buClrTx/>
              <a:buFont typeface="ATT Aleck Sans" panose="020B0604020202020204" pitchFamily="34" charset="0"/>
              <a:buChar char="•"/>
              <a:defRPr sz="1400" kern="1200" baseline="0">
                <a:solidFill>
                  <a:schemeClr val="tx1"/>
                </a:solidFill>
                <a:latin typeface="+mn-lt"/>
                <a:ea typeface="+mn-ea"/>
                <a:cs typeface="ATT Aleck Sans" panose="020B0503020203020204" pitchFamily="34" charset="0"/>
              </a:defRPr>
            </a:lvl2pPr>
            <a:lvl3pPr marL="4572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baseline="0">
                <a:solidFill>
                  <a:schemeClr val="tx1"/>
                </a:solidFill>
                <a:latin typeface="+mn-lt"/>
                <a:ea typeface="+mn-ea"/>
                <a:cs typeface="ATT Aleck Sans" panose="020B0503020203020204" pitchFamily="34" charset="0"/>
              </a:defRPr>
            </a:lvl3pPr>
            <a:lvl4pPr marL="685800" indent="-228600" algn="l" defTabSz="457200" rtl="0" eaLnBrk="1" latinLnBrk="0" hangingPunct="1">
              <a:lnSpc>
                <a:spcPct val="100000"/>
              </a:lnSpc>
              <a:spcBef>
                <a:spcPts val="0"/>
              </a:spcBef>
              <a:spcAft>
                <a:spcPts val="800"/>
              </a:spcAft>
              <a:buClrTx/>
              <a:buSzPct val="75000"/>
              <a:buFont typeface="ATT Aleck Sans" panose="05000000000000000000" pitchFamily="2" charset="2"/>
              <a:buChar char="§"/>
              <a:defRPr sz="1400" kern="1200">
                <a:solidFill>
                  <a:schemeClr val="tx1"/>
                </a:solidFill>
                <a:latin typeface="+mn-lt"/>
                <a:ea typeface="+mn-ea"/>
                <a:cs typeface="ATT Aleck Sans" panose="020B0503020203020204" pitchFamily="34" charset="0"/>
              </a:defRPr>
            </a:lvl4pPr>
            <a:lvl5pPr marL="914400" indent="-228600" algn="l" defTabSz="457200" rtl="0" eaLnBrk="1" latinLnBrk="0" hangingPunct="1">
              <a:lnSpc>
                <a:spcPct val="100000"/>
              </a:lnSpc>
              <a:spcBef>
                <a:spcPts val="0"/>
              </a:spcBef>
              <a:spcAft>
                <a:spcPts val="800"/>
              </a:spcAft>
              <a:buClrTx/>
              <a:buSzPct val="60000"/>
              <a:buFont typeface="ATT Aleck Sans" panose="02070309020205020404" pitchFamily="49" charset="0"/>
              <a:buChar char="o"/>
              <a:defRPr sz="1400" kern="1200">
                <a:solidFill>
                  <a:schemeClr val="tx1"/>
                </a:solidFill>
                <a:latin typeface="+mn-lt"/>
                <a:ea typeface="+mn-ea"/>
                <a:cs typeface="ATT Aleck Sans" panose="020B0503020203020204" pitchFamily="34" charset="0"/>
              </a:defRPr>
            </a:lvl5pPr>
            <a:lvl6pPr marL="11430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baseline="0">
                <a:solidFill>
                  <a:schemeClr val="tx1"/>
                </a:solidFill>
                <a:latin typeface="+mn-lt"/>
                <a:ea typeface="+mn-ea"/>
                <a:cs typeface="ATT Aleck Sans" panose="020B0503020203020204" pitchFamily="34" charset="0"/>
              </a:defRPr>
            </a:lvl6pPr>
            <a:lvl7pPr marL="13716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a:solidFill>
                  <a:schemeClr val="tx1"/>
                </a:solidFill>
                <a:latin typeface="+mn-lt"/>
                <a:ea typeface="+mn-ea"/>
                <a:cs typeface="ATT Aleck Sans" panose="020B0503020203020204" pitchFamily="34" charset="0"/>
              </a:defRPr>
            </a:lvl7pPr>
            <a:lvl8pPr marL="16002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a:solidFill>
                  <a:schemeClr val="tx1"/>
                </a:solidFill>
                <a:latin typeface="+mn-lt"/>
                <a:ea typeface="+mn-ea"/>
                <a:cs typeface="+mn-cs"/>
              </a:defRPr>
            </a:lvl8pPr>
            <a:lvl9pPr marL="18288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a:solidFill>
                  <a:schemeClr val="tx1"/>
                </a:solidFill>
                <a:latin typeface="+mn-lt"/>
                <a:ea typeface="+mn-ea"/>
                <a:cs typeface="+mn-cs"/>
              </a:defRPr>
            </a:lvl9pPr>
          </a:lstStyle>
          <a:p>
            <a:pPr algn="ctr"/>
            <a:r>
              <a:rPr lang="en-US" sz="2800" b="1" dirty="0">
                <a:solidFill>
                  <a:schemeClr val="bg1"/>
                </a:solidFill>
                <a:latin typeface="Arial" panose="020B0604020202020204" pitchFamily="34" charset="0"/>
                <a:ea typeface="ATT Aleck Sans Light" charset="0"/>
                <a:cs typeface="Arial" panose="020B0604020202020204" pitchFamily="34" charset="0"/>
              </a:rPr>
              <a:t>Construction</a:t>
            </a:r>
            <a:endParaRPr lang="en-US" sz="2800" b="1" dirty="0">
              <a:solidFill>
                <a:schemeClr val="bg1"/>
              </a:solidFill>
              <a:latin typeface="Arial" panose="020B0604020202020204" pitchFamily="34" charset="0"/>
              <a:cs typeface="Arial" panose="020B0604020202020204" pitchFamily="34" charset="0"/>
            </a:endParaRPr>
          </a:p>
        </p:txBody>
      </p:sp>
      <p:sp>
        <p:nvSpPr>
          <p:cNvPr id="15" name="Content Placeholder 1">
            <a:extLst>
              <a:ext uri="{FF2B5EF4-FFF2-40B4-BE49-F238E27FC236}">
                <a16:creationId xmlns:a16="http://schemas.microsoft.com/office/drawing/2014/main" id="{4633A435-88EA-5942-8960-1285D1B41279}"/>
              </a:ext>
            </a:extLst>
          </p:cNvPr>
          <p:cNvSpPr txBox="1">
            <a:spLocks/>
          </p:cNvSpPr>
          <p:nvPr/>
        </p:nvSpPr>
        <p:spPr>
          <a:xfrm>
            <a:off x="9352308" y="10903311"/>
            <a:ext cx="5301871" cy="653149"/>
          </a:xfrm>
          <a:prstGeom prst="rect">
            <a:avLst/>
          </a:prstGeom>
        </p:spPr>
        <p:txBody>
          <a:bodyPr vert="horz" lIns="0" tIns="0" rIns="0" bIns="0" spcCol="493776" rtlCol="0">
            <a:noAutofit/>
          </a:bodyPr>
          <a:lstStyle>
            <a:lvl1pPr marL="0" indent="0" algn="l" defTabSz="457200" rtl="0" eaLnBrk="1" latinLnBrk="0" hangingPunct="1">
              <a:lnSpc>
                <a:spcPct val="100000"/>
              </a:lnSpc>
              <a:spcBef>
                <a:spcPts val="0"/>
              </a:spcBef>
              <a:spcAft>
                <a:spcPts val="800"/>
              </a:spcAft>
              <a:buClr>
                <a:schemeClr val="tx1"/>
              </a:buClr>
              <a:buFontTx/>
              <a:buNone/>
              <a:defRPr sz="2400" kern="1200">
                <a:solidFill>
                  <a:schemeClr val="tx2"/>
                </a:solidFill>
                <a:latin typeface="+mn-lt"/>
                <a:ea typeface="+mn-ea"/>
                <a:cs typeface="ATT Aleck Sans" panose="020B0503020203020204" pitchFamily="34" charset="0"/>
              </a:defRPr>
            </a:lvl1pPr>
            <a:lvl2pPr marL="285750" indent="-285750" algn="l" defTabSz="457200" rtl="0" eaLnBrk="1" latinLnBrk="0" hangingPunct="1">
              <a:lnSpc>
                <a:spcPct val="100000"/>
              </a:lnSpc>
              <a:spcBef>
                <a:spcPts val="0"/>
              </a:spcBef>
              <a:spcAft>
                <a:spcPts val="800"/>
              </a:spcAft>
              <a:buClrTx/>
              <a:buFont typeface="ATT Aleck Sans" panose="020B0604020202020204" pitchFamily="34" charset="0"/>
              <a:buChar char="•"/>
              <a:defRPr sz="1400" kern="1200" baseline="0">
                <a:solidFill>
                  <a:schemeClr val="tx1"/>
                </a:solidFill>
                <a:latin typeface="+mn-lt"/>
                <a:ea typeface="+mn-ea"/>
                <a:cs typeface="ATT Aleck Sans" panose="020B0503020203020204" pitchFamily="34" charset="0"/>
              </a:defRPr>
            </a:lvl2pPr>
            <a:lvl3pPr marL="4572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baseline="0">
                <a:solidFill>
                  <a:schemeClr val="tx1"/>
                </a:solidFill>
                <a:latin typeface="+mn-lt"/>
                <a:ea typeface="+mn-ea"/>
                <a:cs typeface="ATT Aleck Sans" panose="020B0503020203020204" pitchFamily="34" charset="0"/>
              </a:defRPr>
            </a:lvl3pPr>
            <a:lvl4pPr marL="685800" indent="-228600" algn="l" defTabSz="457200" rtl="0" eaLnBrk="1" latinLnBrk="0" hangingPunct="1">
              <a:lnSpc>
                <a:spcPct val="100000"/>
              </a:lnSpc>
              <a:spcBef>
                <a:spcPts val="0"/>
              </a:spcBef>
              <a:spcAft>
                <a:spcPts val="800"/>
              </a:spcAft>
              <a:buClrTx/>
              <a:buSzPct val="75000"/>
              <a:buFont typeface="ATT Aleck Sans" panose="05000000000000000000" pitchFamily="2" charset="2"/>
              <a:buChar char="§"/>
              <a:defRPr sz="1400" kern="1200">
                <a:solidFill>
                  <a:schemeClr val="tx1"/>
                </a:solidFill>
                <a:latin typeface="+mn-lt"/>
                <a:ea typeface="+mn-ea"/>
                <a:cs typeface="ATT Aleck Sans" panose="020B0503020203020204" pitchFamily="34" charset="0"/>
              </a:defRPr>
            </a:lvl4pPr>
            <a:lvl5pPr marL="914400" indent="-228600" algn="l" defTabSz="457200" rtl="0" eaLnBrk="1" latinLnBrk="0" hangingPunct="1">
              <a:lnSpc>
                <a:spcPct val="100000"/>
              </a:lnSpc>
              <a:spcBef>
                <a:spcPts val="0"/>
              </a:spcBef>
              <a:spcAft>
                <a:spcPts val="800"/>
              </a:spcAft>
              <a:buClrTx/>
              <a:buSzPct val="60000"/>
              <a:buFont typeface="ATT Aleck Sans" panose="02070309020205020404" pitchFamily="49" charset="0"/>
              <a:buChar char="o"/>
              <a:defRPr sz="1400" kern="1200">
                <a:solidFill>
                  <a:schemeClr val="tx1"/>
                </a:solidFill>
                <a:latin typeface="+mn-lt"/>
                <a:ea typeface="+mn-ea"/>
                <a:cs typeface="ATT Aleck Sans" panose="020B0503020203020204" pitchFamily="34" charset="0"/>
              </a:defRPr>
            </a:lvl5pPr>
            <a:lvl6pPr marL="11430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baseline="0">
                <a:solidFill>
                  <a:schemeClr val="tx1"/>
                </a:solidFill>
                <a:latin typeface="+mn-lt"/>
                <a:ea typeface="+mn-ea"/>
                <a:cs typeface="ATT Aleck Sans" panose="020B0503020203020204" pitchFamily="34" charset="0"/>
              </a:defRPr>
            </a:lvl6pPr>
            <a:lvl7pPr marL="13716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a:solidFill>
                  <a:schemeClr val="tx1"/>
                </a:solidFill>
                <a:latin typeface="+mn-lt"/>
                <a:ea typeface="+mn-ea"/>
                <a:cs typeface="ATT Aleck Sans" panose="020B0503020203020204" pitchFamily="34" charset="0"/>
              </a:defRPr>
            </a:lvl7pPr>
            <a:lvl8pPr marL="16002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a:solidFill>
                  <a:schemeClr val="tx1"/>
                </a:solidFill>
                <a:latin typeface="+mn-lt"/>
                <a:ea typeface="+mn-ea"/>
                <a:cs typeface="+mn-cs"/>
              </a:defRPr>
            </a:lvl8pPr>
            <a:lvl9pPr marL="18288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a:solidFill>
                  <a:schemeClr val="tx1"/>
                </a:solidFill>
                <a:latin typeface="+mn-lt"/>
                <a:ea typeface="+mn-ea"/>
                <a:cs typeface="+mn-cs"/>
              </a:defRPr>
            </a:lvl9pPr>
          </a:lstStyle>
          <a:p>
            <a:pPr algn="ctr"/>
            <a:r>
              <a:rPr lang="en-US" sz="2800" b="1" dirty="0">
                <a:solidFill>
                  <a:schemeClr val="bg1"/>
                </a:solidFill>
                <a:latin typeface="Arial" panose="020B0604020202020204" pitchFamily="34" charset="0"/>
                <a:ea typeface="ATT Aleck Sans Light" charset="0"/>
                <a:cs typeface="Arial" panose="020B0604020202020204" pitchFamily="34" charset="0"/>
              </a:rPr>
              <a:t>Public Safety</a:t>
            </a:r>
            <a:endParaRPr lang="en-US" sz="28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561194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A14BC-E900-3142-BE31-E48E7CDB4CB8}"/>
              </a:ext>
            </a:extLst>
          </p:cNvPr>
          <p:cNvSpPr>
            <a:spLocks noGrp="1"/>
          </p:cNvSpPr>
          <p:nvPr>
            <p:ph type="title"/>
          </p:nvPr>
        </p:nvSpPr>
        <p:spPr/>
        <p:txBody>
          <a:bodyPr/>
          <a:lstStyle/>
          <a:p>
            <a:r>
              <a:rPr lang="en-US" dirty="0">
                <a:ea typeface="ATT Aleck Sans Light" charset="0"/>
              </a:rPr>
              <a:t>Transportation</a:t>
            </a:r>
            <a:endParaRPr lang="en-US" dirty="0"/>
          </a:p>
        </p:txBody>
      </p:sp>
      <p:sp>
        <p:nvSpPr>
          <p:cNvPr id="3" name="Text Placeholder 2">
            <a:extLst>
              <a:ext uri="{FF2B5EF4-FFF2-40B4-BE49-F238E27FC236}">
                <a16:creationId xmlns:a16="http://schemas.microsoft.com/office/drawing/2014/main" id="{24BD33ED-47C2-1946-96CF-6B9B82EDD603}"/>
              </a:ext>
            </a:extLst>
          </p:cNvPr>
          <p:cNvSpPr>
            <a:spLocks noGrp="1"/>
          </p:cNvSpPr>
          <p:nvPr>
            <p:ph type="body" sz="quarter" idx="13"/>
          </p:nvPr>
        </p:nvSpPr>
        <p:spPr>
          <a:xfrm>
            <a:off x="14596533" y="5130800"/>
            <a:ext cx="8178407" cy="6798930"/>
          </a:xfrm>
        </p:spPr>
        <p:txBody>
          <a:bodyPr>
            <a:noAutofit/>
          </a:bodyPr>
          <a:lstStyle/>
          <a:p>
            <a:pPr>
              <a:lnSpc>
                <a:spcPct val="100000"/>
              </a:lnSpc>
              <a:spcAft>
                <a:spcPts val="1200"/>
              </a:spcAft>
            </a:pPr>
            <a:r>
              <a:rPr lang="en-US" b="1" dirty="0">
                <a:latin typeface="Arial" panose="020B0604020202020204" pitchFamily="34" charset="0"/>
                <a:ea typeface="ATT Aleck Sans Light" charset="0"/>
                <a:cs typeface="Arial" panose="020B0604020202020204" pitchFamily="34" charset="0"/>
              </a:rPr>
              <a:t>AT1 Solar</a:t>
            </a:r>
          </a:p>
          <a:p>
            <a:pPr>
              <a:lnSpc>
                <a:spcPct val="100000"/>
              </a:lnSpc>
              <a:spcAft>
                <a:spcPts val="1200"/>
              </a:spcAft>
            </a:pPr>
            <a:r>
              <a:rPr lang="en-US" sz="2800" b="1" dirty="0">
                <a:latin typeface="Arial" panose="020B0604020202020204" pitchFamily="34" charset="0"/>
                <a:ea typeface="+mn-lt"/>
                <a:cs typeface="Arial" panose="020B0604020202020204" pitchFamily="34" charset="0"/>
              </a:rPr>
              <a:t>Problem: </a:t>
            </a:r>
            <a:r>
              <a:rPr lang="en-US" sz="2800" dirty="0">
                <a:latin typeface="Arial" panose="020B0604020202020204" pitchFamily="34" charset="0"/>
                <a:ea typeface="+mn-lt"/>
                <a:cs typeface="Arial" panose="020B0604020202020204" pitchFamily="34" charset="0"/>
              </a:rPr>
              <a:t>Locating storage containers can be inefficient and delay distribution timelines.</a:t>
            </a:r>
            <a:endParaRPr lang="en-US" sz="2800" dirty="0">
              <a:latin typeface="Arial" panose="020B0604020202020204" pitchFamily="34" charset="0"/>
              <a:cs typeface="Arial" panose="020B0604020202020204" pitchFamily="34" charset="0"/>
            </a:endParaRPr>
          </a:p>
          <a:p>
            <a:pPr>
              <a:lnSpc>
                <a:spcPct val="100000"/>
              </a:lnSpc>
              <a:spcBef>
                <a:spcPts val="800"/>
              </a:spcBef>
              <a:spcAft>
                <a:spcPts val="1200"/>
              </a:spcAft>
            </a:pPr>
            <a:r>
              <a:rPr lang="en-US" sz="2800" b="1" dirty="0">
                <a:latin typeface="Arial" panose="020B0604020202020204" pitchFamily="34" charset="0"/>
                <a:ea typeface="+mn-lt"/>
                <a:cs typeface="Arial" panose="020B0604020202020204" pitchFamily="34" charset="0"/>
              </a:rPr>
              <a:t>Cause: </a:t>
            </a:r>
            <a:r>
              <a:rPr lang="en-US" sz="2800" dirty="0">
                <a:latin typeface="Arial" panose="020B0604020202020204" pitchFamily="34" charset="0"/>
                <a:ea typeface="+mn-lt"/>
                <a:cs typeface="Arial" panose="020B0604020202020204" pitchFamily="34" charset="0"/>
              </a:rPr>
              <a:t>Transportation in a supply chain requires streamline movement of products from one location to the next.</a:t>
            </a:r>
            <a:endParaRPr lang="en-US" sz="2800" dirty="0">
              <a:latin typeface="Arial" panose="020B0604020202020204" pitchFamily="34" charset="0"/>
              <a:cs typeface="Arial" panose="020B0604020202020204" pitchFamily="34" charset="0"/>
            </a:endParaRPr>
          </a:p>
          <a:p>
            <a:pPr>
              <a:lnSpc>
                <a:spcPct val="100000"/>
              </a:lnSpc>
              <a:spcBef>
                <a:spcPts val="800"/>
              </a:spcBef>
              <a:spcAft>
                <a:spcPts val="1200"/>
              </a:spcAft>
            </a:pPr>
            <a:r>
              <a:rPr lang="en-US" sz="2800" b="1" dirty="0">
                <a:latin typeface="Arial" panose="020B0604020202020204" pitchFamily="34" charset="0"/>
                <a:ea typeface="+mn-lt"/>
                <a:cs typeface="Arial" panose="020B0604020202020204" pitchFamily="34" charset="0"/>
              </a:rPr>
              <a:t>Solution: </a:t>
            </a:r>
            <a:r>
              <a:rPr lang="en-US" sz="2800" dirty="0">
                <a:latin typeface="Arial" panose="020B0604020202020204" pitchFamily="34" charset="0"/>
                <a:ea typeface="+mn-lt"/>
                <a:cs typeface="Arial" panose="020B0604020202020204" pitchFamily="34" charset="0"/>
              </a:rPr>
              <a:t>Monitoring alerts and checking status of the container’s condition, including movement, door status and temperature spikes helps to ensure optimal operation.</a:t>
            </a:r>
            <a:endParaRPr lang="en-US" sz="2800" dirty="0">
              <a:latin typeface="Arial" panose="020B0604020202020204" pitchFamily="34" charset="0"/>
              <a:cs typeface="Arial" panose="020B0604020202020204" pitchFamily="34" charset="0"/>
            </a:endParaRPr>
          </a:p>
          <a:p>
            <a:pPr>
              <a:lnSpc>
                <a:spcPct val="100000"/>
              </a:lnSpc>
              <a:spcBef>
                <a:spcPts val="800"/>
              </a:spcBef>
              <a:spcAft>
                <a:spcPts val="1200"/>
              </a:spcAft>
            </a:pPr>
            <a:r>
              <a:rPr lang="en-US" sz="2800" b="1" dirty="0">
                <a:latin typeface="Arial" panose="020B0604020202020204" pitchFamily="34" charset="0"/>
                <a:ea typeface="+mn-lt"/>
                <a:cs typeface="Arial" panose="020B0604020202020204" pitchFamily="34" charset="0"/>
              </a:rPr>
              <a:t>Benefit: </a:t>
            </a:r>
            <a:r>
              <a:rPr lang="en-US" sz="2800" dirty="0">
                <a:latin typeface="Arial" panose="020B0604020202020204" pitchFamily="34" charset="0"/>
                <a:ea typeface="+mn-lt"/>
                <a:cs typeface="Arial" panose="020B0604020202020204" pitchFamily="34" charset="0"/>
              </a:rPr>
              <a:t>A single platform to organize, track, and monitor your assets through the transportation supply chain process.</a:t>
            </a:r>
            <a:endParaRPr lang="en-US" sz="28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E582D8DF-6AC5-BF45-8B24-C89B39821651}"/>
              </a:ext>
            </a:extLst>
          </p:cNvPr>
          <p:cNvSpPr>
            <a:spLocks noGrp="1"/>
          </p:cNvSpPr>
          <p:nvPr>
            <p:ph type="sldNum" sz="quarter" idx="12"/>
          </p:nvPr>
        </p:nvSpPr>
        <p:spPr/>
        <p:txBody>
          <a:bodyPr/>
          <a:lstStyle/>
          <a:p>
            <a:fld id="{C9E6AD7C-3275-4649-8C0C-8EA43FDBE139}" type="slidenum">
              <a:rPr lang="en-US" smtClean="0"/>
              <a:pPr/>
              <a:t>4</a:t>
            </a:fld>
            <a:endParaRPr lang="en-US" dirty="0"/>
          </a:p>
        </p:txBody>
      </p:sp>
      <p:pic>
        <p:nvPicPr>
          <p:cNvPr id="15" name="Picture 14">
            <a:extLst>
              <a:ext uri="{FF2B5EF4-FFF2-40B4-BE49-F238E27FC236}">
                <a16:creationId xmlns:a16="http://schemas.microsoft.com/office/drawing/2014/main" id="{7F24A586-2A1B-724C-B468-DAD37F9BA5C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084132" y="3785074"/>
            <a:ext cx="2976004" cy="1884800"/>
          </a:xfrm>
          <a:prstGeom prst="rect">
            <a:avLst/>
          </a:prstGeom>
          <a:effectLst>
            <a:outerShdw blurRad="150316" dist="34925" dir="6346727" algn="tl" rotWithShape="0">
              <a:schemeClr val="bg1">
                <a:lumMod val="50000"/>
                <a:alpha val="38000"/>
              </a:schemeClr>
            </a:outerShdw>
          </a:effectLst>
        </p:spPr>
      </p:pic>
      <p:pic>
        <p:nvPicPr>
          <p:cNvPr id="7" name="Picture 6">
            <a:extLst>
              <a:ext uri="{FF2B5EF4-FFF2-40B4-BE49-F238E27FC236}">
                <a16:creationId xmlns:a16="http://schemas.microsoft.com/office/drawing/2014/main" id="{BBD53243-BE54-8843-9A11-206B1F04C8A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b="-64"/>
          <a:stretch/>
        </p:blipFill>
        <p:spPr>
          <a:xfrm>
            <a:off x="1" y="8763"/>
            <a:ext cx="12193586" cy="13707237"/>
          </a:xfrm>
          <a:prstGeom prst="rect">
            <a:avLst/>
          </a:prstGeom>
        </p:spPr>
      </p:pic>
    </p:spTree>
    <p:extLst>
      <p:ext uri="{BB962C8B-B14F-4D97-AF65-F5344CB8AC3E}">
        <p14:creationId xmlns:p14="http://schemas.microsoft.com/office/powerpoint/2010/main" val="13541057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9095C-1FB5-9742-AC96-0F20BC2B11A7}"/>
              </a:ext>
            </a:extLst>
          </p:cNvPr>
          <p:cNvSpPr>
            <a:spLocks noGrp="1"/>
          </p:cNvSpPr>
          <p:nvPr>
            <p:ph type="title"/>
          </p:nvPr>
        </p:nvSpPr>
        <p:spPr/>
        <p:txBody>
          <a:bodyPr/>
          <a:lstStyle/>
          <a:p>
            <a:r>
              <a:rPr lang="en-US" dirty="0">
                <a:latin typeface="Arial" panose="020B0604020202020204" pitchFamily="34" charset="0"/>
                <a:ea typeface="ATT Aleck Sans Light" charset="0"/>
                <a:cs typeface="Arial" panose="020B0604020202020204" pitchFamily="34" charset="0"/>
              </a:rPr>
              <a:t>Utility </a:t>
            </a:r>
            <a:br>
              <a:rPr lang="en-US" dirty="0">
                <a:ea typeface="ATT Aleck Sans Light" charset="0"/>
              </a:rPr>
            </a:br>
            <a:endParaRPr lang="en-US" dirty="0"/>
          </a:p>
        </p:txBody>
      </p:sp>
      <p:sp>
        <p:nvSpPr>
          <p:cNvPr id="3" name="Text Placeholder 2">
            <a:extLst>
              <a:ext uri="{FF2B5EF4-FFF2-40B4-BE49-F238E27FC236}">
                <a16:creationId xmlns:a16="http://schemas.microsoft.com/office/drawing/2014/main" id="{DD4EC9AE-1496-9B4E-9222-AC4007707F5C}"/>
              </a:ext>
            </a:extLst>
          </p:cNvPr>
          <p:cNvSpPr>
            <a:spLocks noGrp="1"/>
          </p:cNvSpPr>
          <p:nvPr>
            <p:ph type="body" sz="quarter" idx="13"/>
          </p:nvPr>
        </p:nvSpPr>
        <p:spPr>
          <a:xfrm>
            <a:off x="14596533" y="5130800"/>
            <a:ext cx="8896513" cy="7018956"/>
          </a:xfrm>
        </p:spPr>
        <p:txBody>
          <a:bodyPr>
            <a:noAutofit/>
          </a:bodyPr>
          <a:lstStyle/>
          <a:p>
            <a:pPr>
              <a:lnSpc>
                <a:spcPct val="100000"/>
              </a:lnSpc>
              <a:spcAft>
                <a:spcPts val="1200"/>
              </a:spcAft>
            </a:pPr>
            <a:r>
              <a:rPr lang="en-US" b="1" dirty="0">
                <a:latin typeface="Arial" panose="020B0604020202020204" pitchFamily="34" charset="0"/>
                <a:ea typeface="ATT Aleck Sans Light" charset="0"/>
                <a:cs typeface="Arial" panose="020B0604020202020204" pitchFamily="34" charset="0"/>
              </a:rPr>
              <a:t>AT1 Wired</a:t>
            </a:r>
          </a:p>
          <a:p>
            <a:pPr>
              <a:lnSpc>
                <a:spcPct val="100000"/>
              </a:lnSpc>
              <a:spcAft>
                <a:spcPts val="1200"/>
              </a:spcAft>
            </a:pPr>
            <a:r>
              <a:rPr lang="en-US" sz="2800" b="1" dirty="0">
                <a:latin typeface="Arial" panose="020B0604020202020204" pitchFamily="34" charset="0"/>
                <a:ea typeface="+mn-lt"/>
                <a:cs typeface="Arial" panose="020B0604020202020204" pitchFamily="34" charset="0"/>
              </a:rPr>
              <a:t>Problem: </a:t>
            </a:r>
            <a:r>
              <a:rPr lang="en-US" sz="2800" dirty="0">
                <a:latin typeface="Arial" panose="020B0604020202020204" pitchFamily="34" charset="0"/>
                <a:ea typeface="+mn-lt"/>
                <a:cs typeface="Arial" panose="020B0604020202020204" pitchFamily="34" charset="0"/>
              </a:rPr>
              <a:t>Natural disasters cause disruption in services such as power, gas and water, leading to impacted health and welfare. </a:t>
            </a:r>
            <a:endParaRPr lang="en-US" sz="2800" dirty="0">
              <a:latin typeface="Arial" panose="020B0604020202020204" pitchFamily="34" charset="0"/>
              <a:cs typeface="Arial" panose="020B0604020202020204" pitchFamily="34" charset="0"/>
            </a:endParaRPr>
          </a:p>
          <a:p>
            <a:pPr>
              <a:lnSpc>
                <a:spcPct val="100000"/>
              </a:lnSpc>
              <a:spcBef>
                <a:spcPts val="800"/>
              </a:spcBef>
              <a:spcAft>
                <a:spcPts val="1200"/>
              </a:spcAft>
            </a:pPr>
            <a:r>
              <a:rPr lang="en-US" sz="2800" b="1" dirty="0">
                <a:latin typeface="Arial" panose="020B0604020202020204" pitchFamily="34" charset="0"/>
                <a:ea typeface="+mn-lt"/>
                <a:cs typeface="Arial" panose="020B0604020202020204" pitchFamily="34" charset="0"/>
              </a:rPr>
              <a:t>Cause: </a:t>
            </a:r>
            <a:r>
              <a:rPr lang="en-US" sz="2800" dirty="0">
                <a:latin typeface="Arial" panose="020B0604020202020204" pitchFamily="34" charset="0"/>
                <a:ea typeface="+mn-lt"/>
                <a:cs typeface="Arial" panose="020B0604020202020204" pitchFamily="34" charset="0"/>
              </a:rPr>
              <a:t>Emergency responders rely on utility companies to ensure that critical infrastructure and facilities are operating correctly. </a:t>
            </a:r>
            <a:endParaRPr lang="en-US" sz="2800" dirty="0">
              <a:latin typeface="Arial" panose="020B0604020202020204" pitchFamily="34" charset="0"/>
              <a:cs typeface="Arial" panose="020B0604020202020204" pitchFamily="34" charset="0"/>
            </a:endParaRPr>
          </a:p>
          <a:p>
            <a:pPr>
              <a:lnSpc>
                <a:spcPct val="100000"/>
              </a:lnSpc>
              <a:spcBef>
                <a:spcPts val="800"/>
              </a:spcBef>
              <a:spcAft>
                <a:spcPts val="1200"/>
              </a:spcAft>
            </a:pPr>
            <a:r>
              <a:rPr lang="en-US" sz="2800" b="1" dirty="0">
                <a:latin typeface="Arial" panose="020B0604020202020204" pitchFamily="34" charset="0"/>
                <a:ea typeface="+mn-lt"/>
                <a:cs typeface="Arial" panose="020B0604020202020204" pitchFamily="34" charset="0"/>
              </a:rPr>
              <a:t>Solution: </a:t>
            </a:r>
            <a:r>
              <a:rPr lang="en-US" sz="2800" dirty="0">
                <a:latin typeface="Arial" panose="020B0604020202020204" pitchFamily="34" charset="0"/>
                <a:ea typeface="+mn-lt"/>
                <a:cs typeface="Arial" panose="020B0604020202020204" pitchFamily="34" charset="0"/>
              </a:rPr>
              <a:t>Having a single view of assets increases situational awareness helps to ensure utility yards and companies quickly deploy equipment to multiple locations during a crisis.   </a:t>
            </a:r>
            <a:endParaRPr lang="en-US" sz="2800" dirty="0">
              <a:latin typeface="Arial" panose="020B0604020202020204" pitchFamily="34" charset="0"/>
              <a:cs typeface="Arial" panose="020B0604020202020204" pitchFamily="34" charset="0"/>
            </a:endParaRPr>
          </a:p>
          <a:p>
            <a:pPr>
              <a:lnSpc>
                <a:spcPct val="100000"/>
              </a:lnSpc>
              <a:spcBef>
                <a:spcPts val="800"/>
              </a:spcBef>
              <a:spcAft>
                <a:spcPts val="1200"/>
              </a:spcAft>
            </a:pPr>
            <a:r>
              <a:rPr lang="en-US" sz="2800" b="1" dirty="0">
                <a:latin typeface="Arial" panose="020B0604020202020204" pitchFamily="34" charset="0"/>
                <a:ea typeface="+mn-lt"/>
                <a:cs typeface="Arial" panose="020B0604020202020204" pitchFamily="34" charset="0"/>
              </a:rPr>
              <a:t>Benefit: </a:t>
            </a:r>
            <a:r>
              <a:rPr lang="en-US" sz="2800" dirty="0">
                <a:latin typeface="Arial" panose="020B0604020202020204" pitchFamily="34" charset="0"/>
                <a:ea typeface="+mn-lt"/>
                <a:cs typeface="Arial" panose="020B0604020202020204" pitchFamily="34" charset="0"/>
              </a:rPr>
              <a:t>Providing Position Reports or Breadcrumb Trails allows emergency response teams to locate the asset, and re-direct the equipment to a new location.</a:t>
            </a:r>
            <a:endParaRPr lang="en-US" sz="28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C5F7CE57-C8F5-B348-B9FD-D8A8068793CC}"/>
              </a:ext>
            </a:extLst>
          </p:cNvPr>
          <p:cNvSpPr>
            <a:spLocks noGrp="1"/>
          </p:cNvSpPr>
          <p:nvPr>
            <p:ph type="sldNum" sz="quarter" idx="12"/>
          </p:nvPr>
        </p:nvSpPr>
        <p:spPr/>
        <p:txBody>
          <a:bodyPr/>
          <a:lstStyle/>
          <a:p>
            <a:fld id="{C9E6AD7C-3275-4649-8C0C-8EA43FDBE139}" type="slidenum">
              <a:rPr lang="en-US" smtClean="0"/>
              <a:pPr/>
              <a:t>5</a:t>
            </a:fld>
            <a:endParaRPr lang="en-US" dirty="0"/>
          </a:p>
        </p:txBody>
      </p:sp>
      <p:pic>
        <p:nvPicPr>
          <p:cNvPr id="6" name="Picture 5" descr="A person holding a fishing pole&#10;&#10;Description automatically generated with low confidence">
            <a:extLst>
              <a:ext uri="{FF2B5EF4-FFF2-40B4-BE49-F238E27FC236}">
                <a16:creationId xmlns:a16="http://schemas.microsoft.com/office/drawing/2014/main" id="{F52B21F1-BE66-2948-A82C-5B03CAEFE93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12193586" cy="13716000"/>
          </a:xfrm>
          <a:prstGeom prst="rect">
            <a:avLst/>
          </a:prstGeom>
        </p:spPr>
      </p:pic>
      <p:pic>
        <p:nvPicPr>
          <p:cNvPr id="7" name="Picture 6">
            <a:extLst>
              <a:ext uri="{FF2B5EF4-FFF2-40B4-BE49-F238E27FC236}">
                <a16:creationId xmlns:a16="http://schemas.microsoft.com/office/drawing/2014/main" id="{C3C256B2-D9B8-CC46-B25B-30E3DD02628D}"/>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flipH="1">
            <a:off x="20220713" y="3220278"/>
            <a:ext cx="5118313" cy="2422666"/>
          </a:xfrm>
          <a:prstGeom prst="rect">
            <a:avLst/>
          </a:prstGeom>
          <a:effectLst>
            <a:outerShdw blurRad="150316" dist="34925" dir="6346727" algn="tl" rotWithShape="0">
              <a:schemeClr val="bg1">
                <a:lumMod val="50000"/>
                <a:alpha val="38000"/>
              </a:schemeClr>
            </a:outerShdw>
          </a:effectLst>
        </p:spPr>
      </p:pic>
    </p:spTree>
    <p:extLst>
      <p:ext uri="{BB962C8B-B14F-4D97-AF65-F5344CB8AC3E}">
        <p14:creationId xmlns:p14="http://schemas.microsoft.com/office/powerpoint/2010/main" val="41178180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9095C-1FB5-9742-AC96-0F20BC2B11A7}"/>
              </a:ext>
            </a:extLst>
          </p:cNvPr>
          <p:cNvSpPr>
            <a:spLocks noGrp="1"/>
          </p:cNvSpPr>
          <p:nvPr>
            <p:ph type="title"/>
          </p:nvPr>
        </p:nvSpPr>
        <p:spPr/>
        <p:txBody>
          <a:bodyPr>
            <a:normAutofit/>
          </a:bodyPr>
          <a:lstStyle/>
          <a:p>
            <a:r>
              <a:rPr lang="en-US" dirty="0">
                <a:ea typeface="ATT Aleck Sans Light" charset="0"/>
              </a:rPr>
              <a:t>Healthcare</a:t>
            </a:r>
            <a:r>
              <a:rPr lang="en-US" dirty="0">
                <a:latin typeface="Arial" panose="020B0604020202020204" pitchFamily="34" charset="0"/>
                <a:ea typeface="ATT Aleck Sans Light" charset="0"/>
                <a:cs typeface="Arial" panose="020B0604020202020204" pitchFamily="34" charset="0"/>
              </a:rPr>
              <a:t> </a:t>
            </a:r>
            <a:br>
              <a:rPr lang="en-US" dirty="0">
                <a:ea typeface="ATT Aleck Sans Light" charset="0"/>
              </a:rPr>
            </a:br>
            <a:endParaRPr lang="en-US" dirty="0"/>
          </a:p>
        </p:txBody>
      </p:sp>
      <p:sp>
        <p:nvSpPr>
          <p:cNvPr id="3" name="Text Placeholder 2">
            <a:extLst>
              <a:ext uri="{FF2B5EF4-FFF2-40B4-BE49-F238E27FC236}">
                <a16:creationId xmlns:a16="http://schemas.microsoft.com/office/drawing/2014/main" id="{DD4EC9AE-1496-9B4E-9222-AC4007707F5C}"/>
              </a:ext>
            </a:extLst>
          </p:cNvPr>
          <p:cNvSpPr>
            <a:spLocks noGrp="1"/>
          </p:cNvSpPr>
          <p:nvPr>
            <p:ph type="body" sz="quarter" idx="13"/>
          </p:nvPr>
        </p:nvSpPr>
        <p:spPr>
          <a:xfrm>
            <a:off x="14596533" y="5130800"/>
            <a:ext cx="9264953" cy="6992026"/>
          </a:xfrm>
        </p:spPr>
        <p:txBody>
          <a:bodyPr>
            <a:noAutofit/>
          </a:bodyPr>
          <a:lstStyle/>
          <a:p>
            <a:pPr>
              <a:lnSpc>
                <a:spcPct val="100000"/>
              </a:lnSpc>
              <a:spcAft>
                <a:spcPts val="1200"/>
              </a:spcAft>
            </a:pPr>
            <a:r>
              <a:rPr lang="en-US" b="1" dirty="0">
                <a:latin typeface="Arial" panose="020B0604020202020204" pitchFamily="34" charset="0"/>
                <a:ea typeface="ATT Aleck Sans Light" charset="0"/>
                <a:cs typeface="Arial" panose="020B0604020202020204" pitchFamily="34" charset="0"/>
              </a:rPr>
              <a:t>AT1 Solar</a:t>
            </a:r>
          </a:p>
          <a:p>
            <a:pPr>
              <a:lnSpc>
                <a:spcPct val="100000"/>
              </a:lnSpc>
              <a:spcAft>
                <a:spcPts val="1200"/>
              </a:spcAft>
            </a:pPr>
            <a:r>
              <a:rPr lang="en-US" sz="2800" b="1" dirty="0">
                <a:latin typeface="Arial" panose="020B0604020202020204" pitchFamily="34" charset="0"/>
                <a:ea typeface="+mn-lt"/>
                <a:cs typeface="Arial" panose="020B0604020202020204" pitchFamily="34" charset="0"/>
              </a:rPr>
              <a:t>Problem: </a:t>
            </a:r>
            <a:r>
              <a:rPr lang="en-US" sz="2800" dirty="0">
                <a:latin typeface="Arial" panose="020B0604020202020204" pitchFamily="34" charset="0"/>
                <a:ea typeface="+mn-lt"/>
                <a:cs typeface="Arial" panose="020B0604020202020204" pitchFamily="34" charset="0"/>
              </a:rPr>
              <a:t>In the event of a medical emergency, the inability to locate medical equipment and ambulances can directly impact the outcome of the situation. </a:t>
            </a:r>
          </a:p>
          <a:p>
            <a:pPr>
              <a:lnSpc>
                <a:spcPct val="100000"/>
              </a:lnSpc>
              <a:spcBef>
                <a:spcPts val="800"/>
              </a:spcBef>
              <a:spcAft>
                <a:spcPts val="1200"/>
              </a:spcAft>
            </a:pPr>
            <a:r>
              <a:rPr lang="en-US" sz="2800" b="1" dirty="0">
                <a:latin typeface="Arial" panose="020B0604020202020204" pitchFamily="34" charset="0"/>
                <a:ea typeface="+mn-lt"/>
                <a:cs typeface="Arial" panose="020B0604020202020204" pitchFamily="34" charset="0"/>
              </a:rPr>
              <a:t>Cause: </a:t>
            </a:r>
            <a:r>
              <a:rPr lang="en-US" sz="2800" dirty="0">
                <a:latin typeface="Arial" panose="020B0604020202020204" pitchFamily="34" charset="0"/>
                <a:ea typeface="+mn-lt"/>
                <a:cs typeface="Arial" panose="020B0604020202020204" pitchFamily="34" charset="0"/>
              </a:rPr>
              <a:t>Response times are often critical and having access to equipment such as an automated external defibrillator (AED) or portable ultrasound machines can be life-saving.  </a:t>
            </a:r>
            <a:endParaRPr lang="en-US" sz="2800" dirty="0">
              <a:latin typeface="Arial" panose="020B0604020202020204" pitchFamily="34" charset="0"/>
              <a:cs typeface="Arial" panose="020B0604020202020204" pitchFamily="34" charset="0"/>
            </a:endParaRPr>
          </a:p>
          <a:p>
            <a:pPr>
              <a:lnSpc>
                <a:spcPct val="100000"/>
              </a:lnSpc>
              <a:spcBef>
                <a:spcPts val="800"/>
              </a:spcBef>
              <a:spcAft>
                <a:spcPts val="1200"/>
              </a:spcAft>
            </a:pPr>
            <a:r>
              <a:rPr lang="en-US" sz="2800" b="1" dirty="0">
                <a:latin typeface="Arial" panose="020B0604020202020204" pitchFamily="34" charset="0"/>
                <a:ea typeface="+mn-lt"/>
                <a:cs typeface="Arial" panose="020B0604020202020204" pitchFamily="34" charset="0"/>
              </a:rPr>
              <a:t>Solution: </a:t>
            </a:r>
            <a:r>
              <a:rPr lang="en-US" sz="2800" dirty="0">
                <a:latin typeface="Arial" panose="020B0604020202020204" pitchFamily="34" charset="0"/>
                <a:ea typeface="+mn-lt"/>
                <a:cs typeface="Arial" panose="020B0604020202020204" pitchFamily="34" charset="0"/>
              </a:rPr>
              <a:t>Offering emergency responders enhanced visibility to efficiently assist patients and determine which medical equipment is accessible during a crisis. </a:t>
            </a:r>
          </a:p>
          <a:p>
            <a:pPr>
              <a:lnSpc>
                <a:spcPct val="100000"/>
              </a:lnSpc>
              <a:spcBef>
                <a:spcPts val="800"/>
              </a:spcBef>
              <a:spcAft>
                <a:spcPts val="1200"/>
              </a:spcAft>
            </a:pPr>
            <a:r>
              <a:rPr lang="en-US" sz="2800" b="1" dirty="0">
                <a:latin typeface="Arial" panose="020B0604020202020204" pitchFamily="34" charset="0"/>
                <a:ea typeface="+mn-lt"/>
                <a:cs typeface="Arial" panose="020B0604020202020204" pitchFamily="34" charset="0"/>
              </a:rPr>
              <a:t>Benefit: </a:t>
            </a:r>
            <a:r>
              <a:rPr lang="en-US" sz="2800" dirty="0">
                <a:latin typeface="Arial" panose="020B0604020202020204" pitchFamily="34" charset="0"/>
                <a:cs typeface="Arial" panose="020B0604020202020204" pitchFamily="34" charset="0"/>
              </a:rPr>
              <a:t>Equipping first responders to make swift, on the spot decisions for patients, and offer insight on medical equipment needed during any emergency</a:t>
            </a:r>
            <a:r>
              <a:rPr lang="en-US" sz="2800" dirty="0">
                <a:latin typeface="ATT Aleck Sans"/>
                <a:cs typeface="ATT Aleck Sans"/>
              </a:rPr>
              <a:t>.</a:t>
            </a:r>
          </a:p>
        </p:txBody>
      </p:sp>
      <p:sp>
        <p:nvSpPr>
          <p:cNvPr id="4" name="Slide Number Placeholder 3">
            <a:extLst>
              <a:ext uri="{FF2B5EF4-FFF2-40B4-BE49-F238E27FC236}">
                <a16:creationId xmlns:a16="http://schemas.microsoft.com/office/drawing/2014/main" id="{C5F7CE57-C8F5-B348-B9FD-D8A8068793CC}"/>
              </a:ext>
            </a:extLst>
          </p:cNvPr>
          <p:cNvSpPr>
            <a:spLocks noGrp="1"/>
          </p:cNvSpPr>
          <p:nvPr>
            <p:ph type="sldNum" sz="quarter" idx="12"/>
          </p:nvPr>
        </p:nvSpPr>
        <p:spPr/>
        <p:txBody>
          <a:bodyPr/>
          <a:lstStyle/>
          <a:p>
            <a:fld id="{C9E6AD7C-3275-4649-8C0C-8EA43FDBE139}" type="slidenum">
              <a:rPr lang="en-US" smtClean="0"/>
              <a:pPr/>
              <a:t>6</a:t>
            </a:fld>
            <a:endParaRPr lang="en-US" dirty="0"/>
          </a:p>
        </p:txBody>
      </p:sp>
      <p:pic>
        <p:nvPicPr>
          <p:cNvPr id="7" name="Picture 6" descr="A picture containing person, orange&#10;&#10;Description automatically generated">
            <a:extLst>
              <a:ext uri="{FF2B5EF4-FFF2-40B4-BE49-F238E27FC236}">
                <a16:creationId xmlns:a16="http://schemas.microsoft.com/office/drawing/2014/main" id="{3DAE6298-3436-6A44-80EA-7693A047E92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0"/>
            <a:ext cx="12193586" cy="13716000"/>
          </a:xfrm>
          <a:prstGeom prst="rect">
            <a:avLst/>
          </a:prstGeom>
        </p:spPr>
      </p:pic>
      <p:pic>
        <p:nvPicPr>
          <p:cNvPr id="10" name="Picture 9">
            <a:extLst>
              <a:ext uri="{FF2B5EF4-FFF2-40B4-BE49-F238E27FC236}">
                <a16:creationId xmlns:a16="http://schemas.microsoft.com/office/drawing/2014/main" id="{E4033EB6-314B-6344-825C-8234922E3AB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084132" y="3785074"/>
            <a:ext cx="2976004" cy="1884800"/>
          </a:xfrm>
          <a:prstGeom prst="rect">
            <a:avLst/>
          </a:prstGeom>
          <a:effectLst>
            <a:outerShdw blurRad="150316" dist="34925" dir="6346727" algn="tl" rotWithShape="0">
              <a:schemeClr val="bg1">
                <a:lumMod val="50000"/>
                <a:alpha val="38000"/>
              </a:schemeClr>
            </a:outerShdw>
          </a:effectLst>
        </p:spPr>
      </p:pic>
    </p:spTree>
    <p:extLst>
      <p:ext uri="{BB962C8B-B14F-4D97-AF65-F5344CB8AC3E}">
        <p14:creationId xmlns:p14="http://schemas.microsoft.com/office/powerpoint/2010/main" val="11731956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9095C-1FB5-9742-AC96-0F20BC2B11A7}"/>
              </a:ext>
            </a:extLst>
          </p:cNvPr>
          <p:cNvSpPr>
            <a:spLocks noGrp="1"/>
          </p:cNvSpPr>
          <p:nvPr>
            <p:ph type="title"/>
          </p:nvPr>
        </p:nvSpPr>
        <p:spPr/>
        <p:txBody>
          <a:bodyPr>
            <a:normAutofit/>
          </a:bodyPr>
          <a:lstStyle/>
          <a:p>
            <a:r>
              <a:rPr lang="en-US" dirty="0">
                <a:ea typeface="ATT Aleck Sans Light" charset="0"/>
              </a:rPr>
              <a:t>Construction</a:t>
            </a:r>
            <a:endParaRPr lang="en-US" dirty="0"/>
          </a:p>
        </p:txBody>
      </p:sp>
      <p:sp>
        <p:nvSpPr>
          <p:cNvPr id="3" name="Text Placeholder 2">
            <a:extLst>
              <a:ext uri="{FF2B5EF4-FFF2-40B4-BE49-F238E27FC236}">
                <a16:creationId xmlns:a16="http://schemas.microsoft.com/office/drawing/2014/main" id="{DD4EC9AE-1496-9B4E-9222-AC4007707F5C}"/>
              </a:ext>
            </a:extLst>
          </p:cNvPr>
          <p:cNvSpPr>
            <a:spLocks noGrp="1"/>
          </p:cNvSpPr>
          <p:nvPr>
            <p:ph type="body" sz="quarter" idx="13"/>
          </p:nvPr>
        </p:nvSpPr>
        <p:spPr>
          <a:xfrm>
            <a:off x="14596533" y="5130800"/>
            <a:ext cx="9092807" cy="6479953"/>
          </a:xfrm>
        </p:spPr>
        <p:txBody>
          <a:bodyPr>
            <a:noAutofit/>
          </a:bodyPr>
          <a:lstStyle/>
          <a:p>
            <a:pPr>
              <a:lnSpc>
                <a:spcPct val="100000"/>
              </a:lnSpc>
              <a:spcAft>
                <a:spcPts val="1200"/>
              </a:spcAft>
            </a:pPr>
            <a:r>
              <a:rPr lang="en-US" b="1" dirty="0">
                <a:latin typeface="Arial" panose="020B0604020202020204" pitchFamily="34" charset="0"/>
                <a:ea typeface="ATT Aleck Sans Light" charset="0"/>
                <a:cs typeface="Arial" panose="020B0604020202020204" pitchFamily="34" charset="0"/>
              </a:rPr>
              <a:t>AT1 </a:t>
            </a:r>
            <a:r>
              <a:rPr lang="en-US" b="1" dirty="0">
                <a:latin typeface="Arial" panose="020B0604020202020204" pitchFamily="34" charset="0"/>
                <a:cs typeface="Arial" panose="020B0604020202020204" pitchFamily="34" charset="0"/>
              </a:rPr>
              <a:t>Wired</a:t>
            </a:r>
            <a:endParaRPr lang="en-US" b="1" dirty="0">
              <a:latin typeface="Arial" panose="020B0604020202020204" pitchFamily="34" charset="0"/>
              <a:ea typeface="ATT Aleck Sans Light" charset="0"/>
              <a:cs typeface="Arial" panose="020B0604020202020204" pitchFamily="34" charset="0"/>
            </a:endParaRPr>
          </a:p>
          <a:p>
            <a:pPr>
              <a:lnSpc>
                <a:spcPct val="100000"/>
              </a:lnSpc>
              <a:spcAft>
                <a:spcPts val="1200"/>
              </a:spcAft>
            </a:pPr>
            <a:r>
              <a:rPr lang="en-US" sz="2800" b="1" dirty="0">
                <a:latin typeface="Arial" panose="020B0604020202020204" pitchFamily="34" charset="0"/>
                <a:ea typeface="+mn-lt"/>
                <a:cs typeface="Arial" panose="020B0604020202020204" pitchFamily="34" charset="0"/>
              </a:rPr>
              <a:t>Problem: </a:t>
            </a:r>
            <a:r>
              <a:rPr lang="en-US" sz="2800" dirty="0">
                <a:latin typeface="Arial" panose="020B0604020202020204" pitchFamily="34" charset="0"/>
                <a:ea typeface="+mn-lt"/>
                <a:cs typeface="Arial" panose="020B0604020202020204" pitchFamily="34" charset="0"/>
              </a:rPr>
              <a:t>Assisting first responders in the recovery and removal of debris during a natural disaster is imperative to minimizing lasting effects on a community. </a:t>
            </a:r>
            <a:endParaRPr lang="en-US" sz="2800" dirty="0">
              <a:latin typeface="Arial" panose="020B0604020202020204" pitchFamily="34" charset="0"/>
              <a:ea typeface="ATT Aleck Sans Light" charset="0"/>
              <a:cs typeface="Arial" panose="020B0604020202020204" pitchFamily="34" charset="0"/>
            </a:endParaRPr>
          </a:p>
          <a:p>
            <a:pPr>
              <a:lnSpc>
                <a:spcPct val="100000"/>
              </a:lnSpc>
              <a:spcBef>
                <a:spcPts val="800"/>
              </a:spcBef>
              <a:spcAft>
                <a:spcPts val="1200"/>
              </a:spcAft>
            </a:pPr>
            <a:r>
              <a:rPr lang="en-US" sz="2800" b="1" dirty="0">
                <a:latin typeface="Arial" panose="020B0604020202020204" pitchFamily="34" charset="0"/>
                <a:ea typeface="+mn-lt"/>
                <a:cs typeface="Arial" panose="020B0604020202020204" pitchFamily="34" charset="0"/>
              </a:rPr>
              <a:t>Cause: </a:t>
            </a:r>
            <a:r>
              <a:rPr lang="en-US" sz="2800" dirty="0">
                <a:latin typeface="Arial" panose="020B0604020202020204" pitchFamily="34" charset="0"/>
                <a:ea typeface="ATT Aleck Sans Light" charset="0"/>
                <a:cs typeface="Arial" panose="020B0604020202020204" pitchFamily="34" charset="0"/>
              </a:rPr>
              <a:t>Tracking equipment and assets across multiple job sites can be challenging for first responder supported networks. </a:t>
            </a:r>
          </a:p>
          <a:p>
            <a:pPr>
              <a:lnSpc>
                <a:spcPct val="100000"/>
              </a:lnSpc>
              <a:spcBef>
                <a:spcPts val="800"/>
              </a:spcBef>
              <a:spcAft>
                <a:spcPts val="1200"/>
              </a:spcAft>
            </a:pPr>
            <a:r>
              <a:rPr lang="en-US" sz="2800" b="1" dirty="0">
                <a:latin typeface="Arial" panose="020B0604020202020204" pitchFamily="34" charset="0"/>
                <a:ea typeface="+mn-lt"/>
                <a:cs typeface="Arial" panose="020B0604020202020204" pitchFamily="34" charset="0"/>
              </a:rPr>
              <a:t>Solution: </a:t>
            </a:r>
            <a:r>
              <a:rPr lang="en-US" sz="2800" dirty="0">
                <a:latin typeface="Arial" panose="020B0604020202020204" pitchFamily="34" charset="0"/>
                <a:ea typeface="+mn-lt"/>
                <a:cs typeface="Arial" panose="020B0604020202020204" pitchFamily="34" charset="0"/>
              </a:rPr>
              <a:t>Installing asset trackers on equipment utilizes alerts and delivers rule-based reporting as machines navigate through disaster sites. </a:t>
            </a:r>
          </a:p>
          <a:p>
            <a:pPr>
              <a:lnSpc>
                <a:spcPct val="100000"/>
              </a:lnSpc>
              <a:spcBef>
                <a:spcPts val="800"/>
              </a:spcBef>
              <a:spcAft>
                <a:spcPts val="1200"/>
              </a:spcAft>
            </a:pPr>
            <a:r>
              <a:rPr lang="en-US" sz="2800" b="1" dirty="0">
                <a:latin typeface="Arial" panose="020B0604020202020204" pitchFamily="34" charset="0"/>
                <a:ea typeface="+mn-lt"/>
                <a:cs typeface="Arial" panose="020B0604020202020204" pitchFamily="34" charset="0"/>
              </a:rPr>
              <a:t>Benefit: </a:t>
            </a:r>
            <a:r>
              <a:rPr lang="en-US" sz="2800" dirty="0">
                <a:latin typeface="Arial" panose="020B0604020202020204" pitchFamily="34" charset="0"/>
                <a:ea typeface="+mn-lt"/>
                <a:cs typeface="Arial" panose="020B0604020202020204" pitchFamily="34" charset="0"/>
              </a:rPr>
              <a:t>Accurately capturing the time and location of assets to help ensure availability of equipment.  </a:t>
            </a:r>
          </a:p>
        </p:txBody>
      </p:sp>
      <p:sp>
        <p:nvSpPr>
          <p:cNvPr id="4" name="Slide Number Placeholder 3">
            <a:extLst>
              <a:ext uri="{FF2B5EF4-FFF2-40B4-BE49-F238E27FC236}">
                <a16:creationId xmlns:a16="http://schemas.microsoft.com/office/drawing/2014/main" id="{C5F7CE57-C8F5-B348-B9FD-D8A8068793CC}"/>
              </a:ext>
            </a:extLst>
          </p:cNvPr>
          <p:cNvSpPr>
            <a:spLocks noGrp="1"/>
          </p:cNvSpPr>
          <p:nvPr>
            <p:ph type="sldNum" sz="quarter" idx="12"/>
          </p:nvPr>
        </p:nvSpPr>
        <p:spPr/>
        <p:txBody>
          <a:bodyPr/>
          <a:lstStyle/>
          <a:p>
            <a:fld id="{C9E6AD7C-3275-4649-8C0C-8EA43FDBE139}" type="slidenum">
              <a:rPr lang="en-US" smtClean="0"/>
              <a:pPr/>
              <a:t>7</a:t>
            </a:fld>
            <a:endParaRPr lang="en-US" dirty="0"/>
          </a:p>
        </p:txBody>
      </p:sp>
      <p:pic>
        <p:nvPicPr>
          <p:cNvPr id="7" name="Picture 6" descr="A truck driving down a dirt road&#10;&#10;Description automatically generated">
            <a:extLst>
              <a:ext uri="{FF2B5EF4-FFF2-40B4-BE49-F238E27FC236}">
                <a16:creationId xmlns:a16="http://schemas.microsoft.com/office/drawing/2014/main" id="{78E4147E-8C72-C840-B532-9375024E0DD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64"/>
          <a:stretch/>
        </p:blipFill>
        <p:spPr>
          <a:xfrm>
            <a:off x="1" y="8763"/>
            <a:ext cx="12193586" cy="13707237"/>
          </a:xfrm>
          <a:prstGeom prst="rect">
            <a:avLst/>
          </a:prstGeom>
        </p:spPr>
      </p:pic>
      <p:pic>
        <p:nvPicPr>
          <p:cNvPr id="10" name="Picture 9">
            <a:extLst>
              <a:ext uri="{FF2B5EF4-FFF2-40B4-BE49-F238E27FC236}">
                <a16:creationId xmlns:a16="http://schemas.microsoft.com/office/drawing/2014/main" id="{65DC6F0C-C491-C941-AE62-93E265E0F031}"/>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flipH="1">
            <a:off x="20220713" y="3220278"/>
            <a:ext cx="5118313" cy="2422666"/>
          </a:xfrm>
          <a:prstGeom prst="rect">
            <a:avLst/>
          </a:prstGeom>
          <a:effectLst>
            <a:outerShdw blurRad="150316" dist="34925" dir="6346727" algn="tl" rotWithShape="0">
              <a:schemeClr val="bg1">
                <a:lumMod val="50000"/>
                <a:alpha val="38000"/>
              </a:schemeClr>
            </a:outerShdw>
          </a:effectLst>
        </p:spPr>
      </p:pic>
    </p:spTree>
    <p:extLst>
      <p:ext uri="{BB962C8B-B14F-4D97-AF65-F5344CB8AC3E}">
        <p14:creationId xmlns:p14="http://schemas.microsoft.com/office/powerpoint/2010/main" val="38104146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9095C-1FB5-9742-AC96-0F20BC2B11A7}"/>
              </a:ext>
            </a:extLst>
          </p:cNvPr>
          <p:cNvSpPr>
            <a:spLocks noGrp="1"/>
          </p:cNvSpPr>
          <p:nvPr>
            <p:ph type="title"/>
          </p:nvPr>
        </p:nvSpPr>
        <p:spPr/>
        <p:txBody>
          <a:bodyPr>
            <a:normAutofit/>
          </a:bodyPr>
          <a:lstStyle/>
          <a:p>
            <a:r>
              <a:rPr lang="en-US" dirty="0">
                <a:ea typeface="ATT Aleck Sans Light" charset="0"/>
              </a:rPr>
              <a:t>Public safety</a:t>
            </a:r>
            <a:endParaRPr lang="en-US" dirty="0"/>
          </a:p>
        </p:txBody>
      </p:sp>
      <p:sp>
        <p:nvSpPr>
          <p:cNvPr id="3" name="Text Placeholder 2">
            <a:extLst>
              <a:ext uri="{FF2B5EF4-FFF2-40B4-BE49-F238E27FC236}">
                <a16:creationId xmlns:a16="http://schemas.microsoft.com/office/drawing/2014/main" id="{DD4EC9AE-1496-9B4E-9222-AC4007707F5C}"/>
              </a:ext>
            </a:extLst>
          </p:cNvPr>
          <p:cNvSpPr>
            <a:spLocks noGrp="1"/>
          </p:cNvSpPr>
          <p:nvPr>
            <p:ph type="body" sz="quarter" idx="13"/>
          </p:nvPr>
        </p:nvSpPr>
        <p:spPr>
          <a:xfrm>
            <a:off x="14596533" y="5130800"/>
            <a:ext cx="9241662" cy="7581900"/>
          </a:xfrm>
        </p:spPr>
        <p:txBody>
          <a:bodyPr>
            <a:noAutofit/>
          </a:bodyPr>
          <a:lstStyle/>
          <a:p>
            <a:pPr>
              <a:lnSpc>
                <a:spcPct val="100000"/>
              </a:lnSpc>
              <a:spcAft>
                <a:spcPts val="1200"/>
              </a:spcAft>
            </a:pPr>
            <a:r>
              <a:rPr lang="en-US" b="1" dirty="0">
                <a:latin typeface="Arial" panose="020B0604020202020204" pitchFamily="34" charset="0"/>
                <a:ea typeface="ATT Aleck Sans Light" charset="0"/>
                <a:cs typeface="Arial" panose="020B0604020202020204" pitchFamily="34" charset="0"/>
              </a:rPr>
              <a:t>AT1 Solar </a:t>
            </a:r>
          </a:p>
          <a:p>
            <a:pPr>
              <a:lnSpc>
                <a:spcPct val="100000"/>
              </a:lnSpc>
              <a:spcAft>
                <a:spcPts val="1200"/>
              </a:spcAft>
            </a:pPr>
            <a:r>
              <a:rPr lang="en-US" sz="2800" b="1" dirty="0">
                <a:latin typeface="Arial" panose="020B0604020202020204" pitchFamily="34" charset="0"/>
                <a:ea typeface="+mn-lt"/>
                <a:cs typeface="Arial" panose="020B0604020202020204" pitchFamily="34" charset="0"/>
              </a:rPr>
              <a:t>Problem: </a:t>
            </a:r>
            <a:r>
              <a:rPr lang="en-US" sz="2800" dirty="0">
                <a:latin typeface="Arial" panose="020B0604020202020204" pitchFamily="34" charset="0"/>
                <a:ea typeface="+mn-lt"/>
                <a:cs typeface="Arial" panose="020B0604020202020204" pitchFamily="34" charset="0"/>
              </a:rPr>
              <a:t>Being prepared for a crisis at any given time is in all emergency management's playbook, however, maintaining the status of available assets can often be challenging.</a:t>
            </a:r>
            <a:endParaRPr lang="en-US" sz="2800" dirty="0">
              <a:latin typeface="Arial" panose="020B0604020202020204" pitchFamily="34" charset="0"/>
              <a:cs typeface="Arial" panose="020B0604020202020204" pitchFamily="34" charset="0"/>
            </a:endParaRPr>
          </a:p>
          <a:p>
            <a:pPr>
              <a:lnSpc>
                <a:spcPct val="100000"/>
              </a:lnSpc>
              <a:spcBef>
                <a:spcPts val="800"/>
              </a:spcBef>
              <a:spcAft>
                <a:spcPts val="1200"/>
              </a:spcAft>
            </a:pPr>
            <a:r>
              <a:rPr lang="en-US" sz="2800" b="1" dirty="0">
                <a:latin typeface="Arial" panose="020B0604020202020204" pitchFamily="34" charset="0"/>
                <a:ea typeface="+mn-lt"/>
                <a:cs typeface="Arial" panose="020B0604020202020204" pitchFamily="34" charset="0"/>
              </a:rPr>
              <a:t>Cause: </a:t>
            </a:r>
            <a:r>
              <a:rPr lang="en-US" sz="2800" dirty="0">
                <a:latin typeface="Arial" panose="020B0604020202020204" pitchFamily="34" charset="0"/>
                <a:ea typeface="ATT Aleck Sans Light" charset="0"/>
                <a:cs typeface="Arial" panose="020B0604020202020204" pitchFamily="34" charset="0"/>
              </a:rPr>
              <a:t>Many cities, towns and</a:t>
            </a:r>
            <a:r>
              <a:rPr lang="en-US" sz="2800" dirty="0">
                <a:latin typeface="Arial" panose="020B0604020202020204" pitchFamily="34" charset="0"/>
                <a:ea typeface="+mn-lt"/>
                <a:cs typeface="Arial" panose="020B0604020202020204" pitchFamily="34" charset="0"/>
              </a:rPr>
              <a:t> municipalities </a:t>
            </a:r>
            <a:r>
              <a:rPr lang="en-US" sz="2800" dirty="0">
                <a:latin typeface="Arial" panose="020B0604020202020204" pitchFamily="34" charset="0"/>
                <a:ea typeface="ATT Aleck Sans Light" charset="0"/>
                <a:cs typeface="Arial" panose="020B0604020202020204" pitchFamily="34" charset="0"/>
              </a:rPr>
              <a:t>utilize shared assets for emergency management needs, making the need to quickly locate equipment imperative. </a:t>
            </a:r>
          </a:p>
          <a:p>
            <a:pPr>
              <a:lnSpc>
                <a:spcPct val="100000"/>
              </a:lnSpc>
              <a:spcBef>
                <a:spcPts val="800"/>
              </a:spcBef>
              <a:spcAft>
                <a:spcPts val="1200"/>
              </a:spcAft>
            </a:pPr>
            <a:r>
              <a:rPr lang="en-US" sz="2800" b="1" dirty="0">
                <a:latin typeface="Arial" panose="020B0604020202020204" pitchFamily="34" charset="0"/>
                <a:ea typeface="+mn-lt"/>
                <a:cs typeface="Arial" panose="020B0604020202020204" pitchFamily="34" charset="0"/>
              </a:rPr>
              <a:t>Solution: </a:t>
            </a:r>
            <a:r>
              <a:rPr lang="en-US" sz="2800" dirty="0">
                <a:latin typeface="Arial" panose="020B0604020202020204" pitchFamily="34" charset="0"/>
                <a:ea typeface="+mn-lt"/>
                <a:cs typeface="Arial" panose="020B0604020202020204" pitchFamily="34" charset="0"/>
              </a:rPr>
              <a:t>Offering emergency crisis teams alerts and visibility to track shared assets from neighboring departments for quick deployment. </a:t>
            </a:r>
          </a:p>
          <a:p>
            <a:pPr>
              <a:lnSpc>
                <a:spcPct val="100000"/>
              </a:lnSpc>
              <a:spcBef>
                <a:spcPts val="800"/>
              </a:spcBef>
              <a:spcAft>
                <a:spcPts val="1200"/>
              </a:spcAft>
            </a:pPr>
            <a:r>
              <a:rPr lang="en-US" sz="2800" b="1" dirty="0">
                <a:latin typeface="Arial" panose="020B0604020202020204" pitchFamily="34" charset="0"/>
                <a:ea typeface="+mn-lt"/>
                <a:cs typeface="Arial" panose="020B0604020202020204" pitchFamily="34" charset="0"/>
              </a:rPr>
              <a:t>Benefit:</a:t>
            </a:r>
            <a:r>
              <a:rPr lang="en-US" sz="2800" b="1" dirty="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Public Safety departments will benefit from using one single back-office platform with unlimited Fleet Complete user capability, creating clear visibility and optimizing performance capturing in near real-time insights. </a:t>
            </a:r>
          </a:p>
          <a:p>
            <a:pPr>
              <a:lnSpc>
                <a:spcPct val="100000"/>
              </a:lnSpc>
              <a:spcBef>
                <a:spcPts val="800"/>
              </a:spcBef>
              <a:spcAft>
                <a:spcPts val="1200"/>
              </a:spcAft>
            </a:pPr>
            <a:endParaRPr lang="en-US" sz="2000" b="1" dirty="0">
              <a:solidFill>
                <a:srgbClr val="C00000"/>
              </a:solidFill>
              <a:latin typeface="ATT Aleck Sans"/>
              <a:cs typeface="ATT Aleck Sans"/>
            </a:endParaRPr>
          </a:p>
        </p:txBody>
      </p:sp>
      <p:sp>
        <p:nvSpPr>
          <p:cNvPr id="4" name="Slide Number Placeholder 3">
            <a:extLst>
              <a:ext uri="{FF2B5EF4-FFF2-40B4-BE49-F238E27FC236}">
                <a16:creationId xmlns:a16="http://schemas.microsoft.com/office/drawing/2014/main" id="{C5F7CE57-C8F5-B348-B9FD-D8A8068793CC}"/>
              </a:ext>
            </a:extLst>
          </p:cNvPr>
          <p:cNvSpPr>
            <a:spLocks noGrp="1"/>
          </p:cNvSpPr>
          <p:nvPr>
            <p:ph type="sldNum" sz="quarter" idx="12"/>
          </p:nvPr>
        </p:nvSpPr>
        <p:spPr/>
        <p:txBody>
          <a:bodyPr/>
          <a:lstStyle/>
          <a:p>
            <a:fld id="{C9E6AD7C-3275-4649-8C0C-8EA43FDBE139}" type="slidenum">
              <a:rPr lang="en-US" smtClean="0"/>
              <a:pPr/>
              <a:t>8</a:t>
            </a:fld>
            <a:endParaRPr lang="en-US" dirty="0"/>
          </a:p>
        </p:txBody>
      </p:sp>
      <p:pic>
        <p:nvPicPr>
          <p:cNvPr id="8" name="Picture 7">
            <a:extLst>
              <a:ext uri="{FF2B5EF4-FFF2-40B4-BE49-F238E27FC236}">
                <a16:creationId xmlns:a16="http://schemas.microsoft.com/office/drawing/2014/main" id="{C61EF740-EAED-0741-B1FB-465EFFDB6E2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084132" y="3785074"/>
            <a:ext cx="2976004" cy="1884800"/>
          </a:xfrm>
          <a:prstGeom prst="rect">
            <a:avLst/>
          </a:prstGeom>
          <a:effectLst>
            <a:outerShdw blurRad="150316" dist="34925" dir="6346727" algn="tl" rotWithShape="0">
              <a:schemeClr val="bg1">
                <a:lumMod val="50000"/>
                <a:alpha val="38000"/>
              </a:schemeClr>
            </a:outerShdw>
          </a:effectLst>
        </p:spPr>
      </p:pic>
      <p:pic>
        <p:nvPicPr>
          <p:cNvPr id="10" name="Picture 9">
            <a:extLst>
              <a:ext uri="{FF2B5EF4-FFF2-40B4-BE49-F238E27FC236}">
                <a16:creationId xmlns:a16="http://schemas.microsoft.com/office/drawing/2014/main" id="{59376C70-B427-F147-B472-9C457D4A0E9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12193588" cy="13716000"/>
          </a:xfrm>
          <a:prstGeom prst="rect">
            <a:avLst/>
          </a:prstGeom>
        </p:spPr>
      </p:pic>
    </p:spTree>
    <p:extLst>
      <p:ext uri="{BB962C8B-B14F-4D97-AF65-F5344CB8AC3E}">
        <p14:creationId xmlns:p14="http://schemas.microsoft.com/office/powerpoint/2010/main" val="2033509186"/>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irstNet_PPT_Master_2019" id="{94F16466-4F9C-2142-B502-AB02360D97C9}" vid="{C8CFF094-DC3B-AA40-A2D8-45DAF2E3A7B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FirstNet_PPT_Master_2019</Template>
  <TotalTime>1147</TotalTime>
  <Words>1994</Words>
  <Application>Microsoft Office PowerPoint</Application>
  <PresentationFormat>Custom</PresentationFormat>
  <Paragraphs>219</Paragraphs>
  <Slides>21</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.AppleSystemUIFont</vt:lpstr>
      <vt:lpstr>Arial</vt:lpstr>
      <vt:lpstr>ATT Aleck Sans</vt:lpstr>
      <vt:lpstr>ATT Aleck Sans Light</vt:lpstr>
      <vt:lpstr>ATT Aleck Sans Medium</vt:lpstr>
      <vt:lpstr>Calibri</vt:lpstr>
      <vt:lpstr>Custom Design</vt:lpstr>
      <vt:lpstr>Asset tracker (at1) LTE-M for FirstNet</vt:lpstr>
      <vt:lpstr>Agenda</vt:lpstr>
      <vt:lpstr>Features and Benefits</vt:lpstr>
      <vt:lpstr>Innovative solutions for diverse Business needs </vt:lpstr>
      <vt:lpstr>Transportation</vt:lpstr>
      <vt:lpstr>Utility  </vt:lpstr>
      <vt:lpstr>Healthcare  </vt:lpstr>
      <vt:lpstr>Construction</vt:lpstr>
      <vt:lpstr>Public safety</vt:lpstr>
      <vt:lpstr>High-Value  Inventory  </vt:lpstr>
      <vt:lpstr>Evaluating Your Assets</vt:lpstr>
      <vt:lpstr>Cost of Underperforming Assets</vt:lpstr>
      <vt:lpstr>Products</vt:lpstr>
      <vt:lpstr>Asset Tracker Wired (AT1 Wired)</vt:lpstr>
      <vt:lpstr>Asset Tracker Solar (AT1 Solar)</vt:lpstr>
      <vt:lpstr>Device Comparison</vt:lpstr>
      <vt:lpstr>IP Rated Enclosures Explained</vt:lpstr>
      <vt:lpstr>Implementation Requirements</vt:lpstr>
      <vt:lpstr>Recommended FC Web Reports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BARRERA WAGGONER, ANA C</dc:creator>
  <cp:lastModifiedBy>Cheryl Prescott</cp:lastModifiedBy>
  <cp:revision>103</cp:revision>
  <cp:lastPrinted>2018-01-08T23:17:30Z</cp:lastPrinted>
  <dcterms:created xsi:type="dcterms:W3CDTF">2019-12-04T15:24:59Z</dcterms:created>
  <dcterms:modified xsi:type="dcterms:W3CDTF">2021-10-26T19:30:37Z</dcterms:modified>
</cp:coreProperties>
</file>