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Lst>
  <p:notesMasterIdLst>
    <p:notesMasterId r:id="rId32"/>
  </p:notesMasterIdLst>
  <p:handoutMasterIdLst>
    <p:handoutMasterId r:id="rId33"/>
  </p:handoutMasterIdLst>
  <p:sldIdLst>
    <p:sldId id="330" r:id="rId5"/>
    <p:sldId id="493" r:id="rId6"/>
    <p:sldId id="494" r:id="rId7"/>
    <p:sldId id="496" r:id="rId8"/>
    <p:sldId id="491" r:id="rId9"/>
    <p:sldId id="490" r:id="rId10"/>
    <p:sldId id="283" r:id="rId11"/>
    <p:sldId id="486" r:id="rId12"/>
    <p:sldId id="487" r:id="rId13"/>
    <p:sldId id="488" r:id="rId14"/>
    <p:sldId id="503" r:id="rId15"/>
    <p:sldId id="500" r:id="rId16"/>
    <p:sldId id="504" r:id="rId17"/>
    <p:sldId id="499" r:id="rId18"/>
    <p:sldId id="502" r:id="rId19"/>
    <p:sldId id="505" r:id="rId20"/>
    <p:sldId id="506" r:id="rId21"/>
    <p:sldId id="489" r:id="rId22"/>
    <p:sldId id="507" r:id="rId23"/>
    <p:sldId id="508" r:id="rId24"/>
    <p:sldId id="509" r:id="rId25"/>
    <p:sldId id="393" r:id="rId26"/>
    <p:sldId id="481" r:id="rId27"/>
    <p:sldId id="482" r:id="rId28"/>
    <p:sldId id="483" r:id="rId29"/>
    <p:sldId id="484" r:id="rId30"/>
    <p:sldId id="451" r:id="rId31"/>
  </p:sldIdLst>
  <p:sldSz cx="12192000" cy="6858000"/>
  <p:notesSz cx="6858000" cy="9144000"/>
  <p:embeddedFontLst>
    <p:embeddedFont>
      <p:font typeface="ATT Aleck Sans" panose="020B0503020203020204" pitchFamily="34" charset="0"/>
      <p:regular r:id="rId34"/>
      <p:bold r:id="rId35"/>
      <p:italic r:id="rId36"/>
      <p:boldItalic r:id="rId37"/>
    </p:embeddedFont>
    <p:embeddedFont>
      <p:font typeface="ATT Aleck Sans Medium" panose="020B0603020203020204" pitchFamily="34" charset="0"/>
      <p:regular r:id="rId38"/>
      <p:italic r:id="rId39"/>
    </p:embeddedFont>
    <p:embeddedFont>
      <p:font typeface="Calibri" panose="020F0502020204030204" pitchFamily="34" charset="0"/>
      <p:regular r:id="rId40"/>
      <p:bold r:id="rId41"/>
      <p:italic r:id="rId42"/>
      <p:boldItalic r:id="rId43"/>
    </p:embeddedFont>
    <p:embeddedFont>
      <p:font typeface="Gotham Book" pitchFamily="50" charset="0"/>
      <p:regular r:id="rId44"/>
      <p:italic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708765E-99C6-6E42-8507-EF445718A7A9}">
          <p14:sldIdLst>
            <p14:sldId id="330"/>
          </p14:sldIdLst>
        </p14:section>
        <p14:section name="Content" id="{F729CA84-9AAE-954B-9A29-038B75AB2FF2}">
          <p14:sldIdLst>
            <p14:sldId id="493"/>
            <p14:sldId id="494"/>
            <p14:sldId id="496"/>
            <p14:sldId id="491"/>
            <p14:sldId id="490"/>
            <p14:sldId id="283"/>
            <p14:sldId id="486"/>
            <p14:sldId id="487"/>
            <p14:sldId id="488"/>
            <p14:sldId id="503"/>
            <p14:sldId id="500"/>
            <p14:sldId id="504"/>
            <p14:sldId id="499"/>
            <p14:sldId id="502"/>
            <p14:sldId id="505"/>
            <p14:sldId id="506"/>
            <p14:sldId id="489"/>
            <p14:sldId id="507"/>
            <p14:sldId id="508"/>
            <p14:sldId id="509"/>
            <p14:sldId id="393"/>
            <p14:sldId id="481"/>
            <p14:sldId id="482"/>
            <p14:sldId id="483"/>
            <p14:sldId id="484"/>
          </p14:sldIdLst>
        </p14:section>
        <p14:section name="End Slides" id="{2F6B36F9-57A6-3C4C-9E77-240108FD1661}">
          <p14:sldIdLst>
            <p14:sldId id="45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4955"/>
  </p:normalViewPr>
  <p:slideViewPr>
    <p:cSldViewPr snapToGrid="0">
      <p:cViewPr varScale="1">
        <p:scale>
          <a:sx n="108" d="100"/>
          <a:sy n="108" d="100"/>
        </p:scale>
        <p:origin x="582" y="1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0819AA-953A-B141-95F2-76326E2AA6FD}"/>
              </a:ext>
            </a:extLst>
          </p:cNvPr>
          <p:cNvSpPr>
            <a:spLocks noGrp="1"/>
          </p:cNvSpPr>
          <p:nvPr>
            <p:ph type="hdr" sz="quarter"/>
          </p:nvPr>
        </p:nvSpPr>
        <p:spPr>
          <a:xfrm>
            <a:off x="91440" y="182880"/>
            <a:ext cx="2971800" cy="458788"/>
          </a:xfrm>
          <a:prstGeom prst="rect">
            <a:avLst/>
          </a:prstGeom>
        </p:spPr>
        <p:txBody>
          <a:bodyPr vert="horz" lIns="91440" tIns="45720" rIns="91440" bIns="45720" rtlCol="0"/>
          <a:lstStyle>
            <a:lvl1pPr algn="l">
              <a:defRPr sz="1200"/>
            </a:lvl1pPr>
          </a:lstStyle>
          <a:p>
            <a:endParaRPr lang="en-US" sz="800">
              <a:latin typeface="ATT Aleck Sans" panose="020B0503020203020204" pitchFamily="34" charset="0"/>
              <a:cs typeface="ATT Aleck Sans" panose="020B0503020203020204" pitchFamily="34" charset="0"/>
            </a:endParaRPr>
          </a:p>
        </p:txBody>
      </p:sp>
      <p:sp>
        <p:nvSpPr>
          <p:cNvPr id="3" name="Date Placeholder 2">
            <a:extLst>
              <a:ext uri="{FF2B5EF4-FFF2-40B4-BE49-F238E27FC236}">
                <a16:creationId xmlns:a16="http://schemas.microsoft.com/office/drawing/2014/main" id="{E247E2AC-BF7D-5242-A99E-C50C9CF33494}"/>
              </a:ext>
            </a:extLst>
          </p:cNvPr>
          <p:cNvSpPr>
            <a:spLocks noGrp="1"/>
          </p:cNvSpPr>
          <p:nvPr>
            <p:ph type="dt" sz="quarter" idx="1"/>
          </p:nvPr>
        </p:nvSpPr>
        <p:spPr>
          <a:xfrm>
            <a:off x="3749040" y="182880"/>
            <a:ext cx="2971800" cy="458788"/>
          </a:xfrm>
          <a:prstGeom prst="rect">
            <a:avLst/>
          </a:prstGeom>
        </p:spPr>
        <p:txBody>
          <a:bodyPr vert="horz" lIns="91440" tIns="45720" rIns="91440" bIns="45720" rtlCol="0"/>
          <a:lstStyle>
            <a:lvl1pPr algn="r">
              <a:defRPr sz="1200"/>
            </a:lvl1pPr>
          </a:lstStyle>
          <a:p>
            <a:fld id="{BE4F58B7-510F-1245-8B0C-A360E5890CF3}" type="datetimeFigureOut">
              <a:rPr lang="en-US" sz="800" smtClean="0">
                <a:latin typeface="ATT Aleck Sans" panose="020B0503020203020204" pitchFamily="34" charset="0"/>
                <a:cs typeface="ATT Aleck Sans" panose="020B0503020203020204" pitchFamily="34" charset="0"/>
              </a:rPr>
              <a:t>1/26/2022</a:t>
            </a:fld>
            <a:endParaRPr lang="en-US" sz="800">
              <a:latin typeface="ATT Aleck Sans" panose="020B0503020203020204" pitchFamily="34" charset="0"/>
              <a:cs typeface="ATT Aleck Sans" panose="020B0503020203020204" pitchFamily="34" charset="0"/>
            </a:endParaRPr>
          </a:p>
        </p:txBody>
      </p:sp>
      <p:sp>
        <p:nvSpPr>
          <p:cNvPr id="4" name="Footer Placeholder 3">
            <a:extLst>
              <a:ext uri="{FF2B5EF4-FFF2-40B4-BE49-F238E27FC236}">
                <a16:creationId xmlns:a16="http://schemas.microsoft.com/office/drawing/2014/main" id="{E30CBAD6-C4B5-6C44-821D-9C51502B5E2F}"/>
              </a:ext>
            </a:extLst>
          </p:cNvPr>
          <p:cNvSpPr>
            <a:spLocks noGrp="1"/>
          </p:cNvSpPr>
          <p:nvPr>
            <p:ph type="ftr" sz="quarter" idx="2"/>
          </p:nvPr>
        </p:nvSpPr>
        <p:spPr>
          <a:xfrm>
            <a:off x="91440" y="8503920"/>
            <a:ext cx="2971800" cy="458787"/>
          </a:xfrm>
          <a:prstGeom prst="rect">
            <a:avLst/>
          </a:prstGeom>
        </p:spPr>
        <p:txBody>
          <a:bodyPr vert="horz" lIns="91440" tIns="45720" rIns="91440" bIns="45720" rtlCol="0" anchor="b"/>
          <a:lstStyle>
            <a:lvl1pPr algn="l">
              <a:defRPr sz="1200"/>
            </a:lvl1pPr>
          </a:lstStyle>
          <a:p>
            <a:endParaRPr lang="en-US" sz="800">
              <a:latin typeface="ATT Aleck Sans" panose="020B0503020203020204" pitchFamily="34" charset="0"/>
              <a:cs typeface="ATT Aleck Sans" panose="020B0503020203020204" pitchFamily="34" charset="0"/>
            </a:endParaRPr>
          </a:p>
        </p:txBody>
      </p:sp>
      <p:sp>
        <p:nvSpPr>
          <p:cNvPr id="5" name="Slide Number Placeholder 4">
            <a:extLst>
              <a:ext uri="{FF2B5EF4-FFF2-40B4-BE49-F238E27FC236}">
                <a16:creationId xmlns:a16="http://schemas.microsoft.com/office/drawing/2014/main" id="{CEABB4DC-3408-A444-A64E-016E2583A618}"/>
              </a:ext>
            </a:extLst>
          </p:cNvPr>
          <p:cNvSpPr>
            <a:spLocks noGrp="1"/>
          </p:cNvSpPr>
          <p:nvPr>
            <p:ph type="sldNum" sz="quarter" idx="3"/>
          </p:nvPr>
        </p:nvSpPr>
        <p:spPr>
          <a:xfrm>
            <a:off x="3749040" y="8503920"/>
            <a:ext cx="2971800" cy="458787"/>
          </a:xfrm>
          <a:prstGeom prst="rect">
            <a:avLst/>
          </a:prstGeom>
        </p:spPr>
        <p:txBody>
          <a:bodyPr vert="horz" lIns="91440" tIns="45720" rIns="91440" bIns="45720" rtlCol="0" anchor="b"/>
          <a:lstStyle>
            <a:lvl1pPr algn="r">
              <a:defRPr sz="1200"/>
            </a:lvl1pPr>
          </a:lstStyle>
          <a:p>
            <a:fld id="{803E919B-4AF5-6144-87F4-84E18BCAA7C8}" type="slidenum">
              <a:rPr lang="en-US" sz="800" smtClean="0">
                <a:latin typeface="ATT Aleck Sans" panose="020B0503020203020204" pitchFamily="34" charset="0"/>
                <a:cs typeface="ATT Aleck Sans" panose="020B0503020203020204" pitchFamily="34" charset="0"/>
              </a:rPr>
              <a:t>‹#›</a:t>
            </a:fld>
            <a:endParaRPr lang="en-US" sz="800">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165436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1440" y="182880"/>
            <a:ext cx="2971800" cy="458788"/>
          </a:xfrm>
          <a:prstGeom prst="rect">
            <a:avLst/>
          </a:prstGeom>
        </p:spPr>
        <p:txBody>
          <a:bodyPr vert="horz" lIns="91440" tIns="45720" rIns="91440" bIns="45720" rtlCol="0"/>
          <a:lstStyle>
            <a:lvl1pPr algn="l">
              <a:defRPr sz="800"/>
            </a:lvl1pPr>
          </a:lstStyle>
          <a:p>
            <a:endParaRPr lang="en-US"/>
          </a:p>
        </p:txBody>
      </p:sp>
      <p:sp>
        <p:nvSpPr>
          <p:cNvPr id="3" name="Date Placeholder 2"/>
          <p:cNvSpPr>
            <a:spLocks noGrp="1"/>
          </p:cNvSpPr>
          <p:nvPr>
            <p:ph type="dt" idx="1"/>
          </p:nvPr>
        </p:nvSpPr>
        <p:spPr>
          <a:xfrm>
            <a:off x="3749040" y="182880"/>
            <a:ext cx="2971800" cy="458788"/>
          </a:xfrm>
          <a:prstGeom prst="rect">
            <a:avLst/>
          </a:prstGeom>
        </p:spPr>
        <p:txBody>
          <a:bodyPr vert="horz" lIns="91440" tIns="45720" rIns="91440" bIns="45720" rtlCol="0"/>
          <a:lstStyle>
            <a:lvl1pPr algn="r">
              <a:defRPr sz="800"/>
            </a:lvl1pPr>
          </a:lstStyle>
          <a:p>
            <a:fld id="{9603BE90-2827-6245-9E0A-38DB7977AA34}" type="datetimeFigureOut">
              <a:rPr lang="en-US" smtClean="0"/>
              <a:pPr/>
              <a:t>1/26/2022</a:t>
            </a:fld>
            <a:endParaRPr lang="en-US"/>
          </a:p>
        </p:txBody>
      </p:sp>
      <p:sp>
        <p:nvSpPr>
          <p:cNvPr id="4" name="Slide Image Placeholder 3"/>
          <p:cNvSpPr>
            <a:spLocks noGrp="1" noRot="1" noChangeAspect="1"/>
          </p:cNvSpPr>
          <p:nvPr>
            <p:ph type="sldImg" idx="2"/>
          </p:nvPr>
        </p:nvSpPr>
        <p:spPr>
          <a:xfrm>
            <a:off x="1801368" y="758952"/>
            <a:ext cx="3255264" cy="1831086"/>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2788920"/>
            <a:ext cx="5486400" cy="52120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1440" y="8412480"/>
            <a:ext cx="2971800" cy="458787"/>
          </a:xfrm>
          <a:prstGeom prst="rect">
            <a:avLst/>
          </a:prstGeom>
        </p:spPr>
        <p:txBody>
          <a:bodyPr vert="horz" lIns="91440" tIns="45720" rIns="91440" bIns="45720" rtlCol="0" anchor="b"/>
          <a:lstStyle>
            <a:lvl1pPr algn="l">
              <a:defRPr sz="800"/>
            </a:lvl1pPr>
          </a:lstStyle>
          <a:p>
            <a:endParaRPr lang="en-US"/>
          </a:p>
        </p:txBody>
      </p:sp>
      <p:sp>
        <p:nvSpPr>
          <p:cNvPr id="7" name="Slide Number Placeholder 6"/>
          <p:cNvSpPr>
            <a:spLocks noGrp="1"/>
          </p:cNvSpPr>
          <p:nvPr>
            <p:ph type="sldNum" sz="quarter" idx="5"/>
          </p:nvPr>
        </p:nvSpPr>
        <p:spPr>
          <a:xfrm>
            <a:off x="3749040" y="8412480"/>
            <a:ext cx="2971800" cy="458787"/>
          </a:xfrm>
          <a:prstGeom prst="rect">
            <a:avLst/>
          </a:prstGeom>
        </p:spPr>
        <p:txBody>
          <a:bodyPr vert="horz" lIns="91440" tIns="45720" rIns="91440" bIns="45720" rtlCol="0" anchor="b"/>
          <a:lstStyle>
            <a:lvl1pPr algn="r">
              <a:defRPr sz="800"/>
            </a:lvl1pPr>
          </a:lstStyle>
          <a:p>
            <a:fld id="{5E3BEB77-F8C3-2143-89E4-A60F5C820C56}" type="slidenum">
              <a:rPr lang="en-US" smtClean="0"/>
              <a:pPr/>
              <a:t>‹#›</a:t>
            </a:fld>
            <a:endParaRPr lang="en-US"/>
          </a:p>
        </p:txBody>
      </p:sp>
    </p:spTree>
    <p:extLst>
      <p:ext uri="{BB962C8B-B14F-4D97-AF65-F5344CB8AC3E}">
        <p14:creationId xmlns:p14="http://schemas.microsoft.com/office/powerpoint/2010/main" val="3655907111"/>
      </p:ext>
    </p:extLst>
  </p:cSld>
  <p:clrMap bg1="lt1" tx1="dk1" bg2="lt2" tx2="dk2" accent1="accent1" accent2="accent2" accent3="accent3" accent4="accent4" accent5="accent5" accent6="accent6" hlink="hlink" folHlink="folHlink"/>
  <p:notesStyle>
    <a:lvl1pPr marL="0" indent="0" algn="l" defTabSz="914400" rtl="0" eaLnBrk="1" latinLnBrk="0" hangingPunct="1">
      <a:tabLst/>
      <a:defRPr sz="1000" kern="1200">
        <a:solidFill>
          <a:schemeClr val="tx1"/>
        </a:solidFill>
        <a:latin typeface="+mn-lt"/>
        <a:ea typeface="+mn-ea"/>
        <a:cs typeface="+mn-cs"/>
      </a:defRPr>
    </a:lvl1pPr>
    <a:lvl2pPr marL="182880" indent="-182880" algn="l" defTabSz="914400" rtl="0" eaLnBrk="1" latinLnBrk="0" hangingPunct="1">
      <a:buFont typeface="ATT Aleck Sans" panose="020B0604020202020204" pitchFamily="34" charset="0"/>
      <a:buChar char="•"/>
      <a:tabLst/>
      <a:defRPr sz="1000" kern="1200">
        <a:solidFill>
          <a:schemeClr val="tx1"/>
        </a:solidFill>
        <a:latin typeface="+mn-lt"/>
        <a:ea typeface="+mn-ea"/>
        <a:cs typeface="+mn-cs"/>
      </a:defRPr>
    </a:lvl2pPr>
    <a:lvl3pPr marL="365760" indent="-182880" algn="l" defTabSz="914400" rtl="0" eaLnBrk="1" latinLnBrk="0" hangingPunct="1">
      <a:buFont typeface="ATT Aleck Sans"/>
      <a:buChar char="–"/>
      <a:tabLst/>
      <a:defRPr sz="1000" kern="1200">
        <a:solidFill>
          <a:schemeClr val="tx1"/>
        </a:solidFill>
        <a:latin typeface="+mn-lt"/>
        <a:ea typeface="+mn-ea"/>
        <a:cs typeface="+mn-cs"/>
      </a:defRPr>
    </a:lvl3pPr>
    <a:lvl4pPr marL="548640" indent="-182880" algn="l" defTabSz="914400" rtl="0" eaLnBrk="1" latinLnBrk="0" hangingPunct="1">
      <a:buFont typeface="ATT Aleck Sans" panose="020B0604020202020204" pitchFamily="34" charset="0"/>
      <a:buChar char="•"/>
      <a:tabLst/>
      <a:defRPr sz="1000" kern="1200">
        <a:solidFill>
          <a:schemeClr val="tx1"/>
        </a:solidFill>
        <a:latin typeface="+mn-lt"/>
        <a:ea typeface="+mn-ea"/>
        <a:cs typeface="+mn-cs"/>
      </a:defRPr>
    </a:lvl4pPr>
    <a:lvl5pPr marL="731520" indent="-182880" algn="l" defTabSz="914400" rtl="0" eaLnBrk="1" latinLnBrk="0" hangingPunct="1">
      <a:buFont typeface="ATT Aleck Sans" panose="020B0604020202020204" pitchFamily="34" charset="0"/>
      <a:buChar char="•"/>
      <a:tabLs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723900"/>
            <a:ext cx="4041775" cy="2273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FD9196-B747-C840-B910-EBFFFCF7545D}" type="slidenum">
              <a:rPr lang="en-US" smtClean="0"/>
              <a:t>2</a:t>
            </a:fld>
            <a:endParaRPr lang="en-US"/>
          </a:p>
        </p:txBody>
      </p:sp>
    </p:spTree>
    <p:extLst>
      <p:ext uri="{BB962C8B-B14F-4D97-AF65-F5344CB8AC3E}">
        <p14:creationId xmlns:p14="http://schemas.microsoft.com/office/powerpoint/2010/main" val="61494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14</a:t>
            </a:fld>
            <a:endParaRPr lang="en-US"/>
          </a:p>
        </p:txBody>
      </p:sp>
    </p:spTree>
    <p:extLst>
      <p:ext uri="{BB962C8B-B14F-4D97-AF65-F5344CB8AC3E}">
        <p14:creationId xmlns:p14="http://schemas.microsoft.com/office/powerpoint/2010/main" val="186441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15</a:t>
            </a:fld>
            <a:endParaRPr lang="en-US"/>
          </a:p>
        </p:txBody>
      </p:sp>
    </p:spTree>
    <p:extLst>
      <p:ext uri="{BB962C8B-B14F-4D97-AF65-F5344CB8AC3E}">
        <p14:creationId xmlns:p14="http://schemas.microsoft.com/office/powerpoint/2010/main" val="291622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16</a:t>
            </a:fld>
            <a:endParaRPr lang="en-US"/>
          </a:p>
        </p:txBody>
      </p:sp>
    </p:spTree>
    <p:extLst>
      <p:ext uri="{BB962C8B-B14F-4D97-AF65-F5344CB8AC3E}">
        <p14:creationId xmlns:p14="http://schemas.microsoft.com/office/powerpoint/2010/main" val="1501226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17</a:t>
            </a:fld>
            <a:endParaRPr lang="en-US"/>
          </a:p>
        </p:txBody>
      </p:sp>
    </p:spTree>
    <p:extLst>
      <p:ext uri="{BB962C8B-B14F-4D97-AF65-F5344CB8AC3E}">
        <p14:creationId xmlns:p14="http://schemas.microsoft.com/office/powerpoint/2010/main" val="3688230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20</a:t>
            </a:fld>
            <a:endParaRPr lang="en-US"/>
          </a:p>
        </p:txBody>
      </p:sp>
    </p:spTree>
    <p:extLst>
      <p:ext uri="{BB962C8B-B14F-4D97-AF65-F5344CB8AC3E}">
        <p14:creationId xmlns:p14="http://schemas.microsoft.com/office/powerpoint/2010/main" val="1004421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21</a:t>
            </a:fld>
            <a:endParaRPr lang="en-US"/>
          </a:p>
        </p:txBody>
      </p:sp>
    </p:spTree>
    <p:extLst>
      <p:ext uri="{BB962C8B-B14F-4D97-AF65-F5344CB8AC3E}">
        <p14:creationId xmlns:p14="http://schemas.microsoft.com/office/powerpoint/2010/main" val="229137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you operate a commercial fleet, government fleet, or an over-the-road trucking fleet, AT&amp;T Fleet Complete fleet management solutions provide the vehicle, asset tracking, and advanced monitoring tools your organization needs to send the information where it needs to go, so your mobile fleet can be more efficient, profitable, and customer-focused.</a:t>
            </a:r>
          </a:p>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3</a:t>
            </a:fld>
            <a:endParaRPr lang="en-US"/>
          </a:p>
        </p:txBody>
      </p:sp>
    </p:spTree>
    <p:extLst>
      <p:ext uri="{BB962C8B-B14F-4D97-AF65-F5344CB8AC3E}">
        <p14:creationId xmlns:p14="http://schemas.microsoft.com/office/powerpoint/2010/main" val="2096908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4</a:t>
            </a:fld>
            <a:endParaRPr lang="en-US"/>
          </a:p>
        </p:txBody>
      </p:sp>
    </p:spTree>
    <p:extLst>
      <p:ext uri="{BB962C8B-B14F-4D97-AF65-F5344CB8AC3E}">
        <p14:creationId xmlns:p14="http://schemas.microsoft.com/office/powerpoint/2010/main" val="132050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723900"/>
            <a:ext cx="4041775" cy="2273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D9196-B747-C840-B910-EBFFFCF7545D}" type="slidenum">
              <a:rPr lang="en-US" smtClean="0"/>
              <a:t>5</a:t>
            </a:fld>
            <a:endParaRPr lang="en-US"/>
          </a:p>
        </p:txBody>
      </p:sp>
    </p:spTree>
    <p:extLst>
      <p:ext uri="{BB962C8B-B14F-4D97-AF65-F5344CB8AC3E}">
        <p14:creationId xmlns:p14="http://schemas.microsoft.com/office/powerpoint/2010/main" val="1391955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8</a:t>
            </a:fld>
            <a:endParaRPr lang="en-US"/>
          </a:p>
        </p:txBody>
      </p:sp>
    </p:spTree>
    <p:extLst>
      <p:ext uri="{BB962C8B-B14F-4D97-AF65-F5344CB8AC3E}">
        <p14:creationId xmlns:p14="http://schemas.microsoft.com/office/powerpoint/2010/main" val="1188786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10</a:t>
            </a:fld>
            <a:endParaRPr lang="en-US"/>
          </a:p>
        </p:txBody>
      </p:sp>
    </p:spTree>
    <p:extLst>
      <p:ext uri="{BB962C8B-B14F-4D97-AF65-F5344CB8AC3E}">
        <p14:creationId xmlns:p14="http://schemas.microsoft.com/office/powerpoint/2010/main" val="3670299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11</a:t>
            </a:fld>
            <a:endParaRPr lang="en-US"/>
          </a:p>
        </p:txBody>
      </p:sp>
    </p:spTree>
    <p:extLst>
      <p:ext uri="{BB962C8B-B14F-4D97-AF65-F5344CB8AC3E}">
        <p14:creationId xmlns:p14="http://schemas.microsoft.com/office/powerpoint/2010/main" val="1588385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12</a:t>
            </a:fld>
            <a:endParaRPr lang="en-US"/>
          </a:p>
        </p:txBody>
      </p:sp>
    </p:spTree>
    <p:extLst>
      <p:ext uri="{BB962C8B-B14F-4D97-AF65-F5344CB8AC3E}">
        <p14:creationId xmlns:p14="http://schemas.microsoft.com/office/powerpoint/2010/main" val="487172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1813" y="758825"/>
            <a:ext cx="3254375" cy="1831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EB77-F8C3-2143-89E4-A60F5C820C56}" type="slidenum">
              <a:rPr lang="en-US" smtClean="0"/>
              <a:pPr/>
              <a:t>13</a:t>
            </a:fld>
            <a:endParaRPr lang="en-US"/>
          </a:p>
        </p:txBody>
      </p:sp>
    </p:spTree>
    <p:extLst>
      <p:ext uri="{BB962C8B-B14F-4D97-AF65-F5344CB8AC3E}">
        <p14:creationId xmlns:p14="http://schemas.microsoft.com/office/powerpoint/2010/main" val="101332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Big titl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15F214-994A-EA48-AF67-327890C47F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53334" y="5981700"/>
            <a:ext cx="2406936" cy="863600"/>
          </a:xfrm>
          <a:prstGeom prst="rect">
            <a:avLst/>
          </a:prstGeom>
        </p:spPr>
      </p:pic>
      <p:sp>
        <p:nvSpPr>
          <p:cNvPr id="2" name="Title Placeholder"/>
          <p:cNvSpPr>
            <a:spLocks noGrp="1"/>
          </p:cNvSpPr>
          <p:nvPr>
            <p:ph type="title" hasCustomPrompt="1"/>
          </p:nvPr>
        </p:nvSpPr>
        <p:spPr>
          <a:xfrm>
            <a:off x="263088" y="315137"/>
            <a:ext cx="8702271" cy="4655326"/>
          </a:xfrm>
          <a:effectLst/>
        </p:spPr>
        <p:txBody>
          <a:bodyPr anchor="t" anchorCtr="0"/>
          <a:lstStyle>
            <a:lvl1pPr>
              <a:lnSpc>
                <a:spcPct val="80000"/>
              </a:lnSpc>
              <a:spcAft>
                <a:spcPts val="0"/>
              </a:spcAft>
              <a:defRPr sz="9600" b="0" i="0">
                <a:solidFill>
                  <a:schemeClr val="tx2"/>
                </a:solidFill>
                <a:latin typeface="ATT Aleck Sans Medium" panose="020B0503020203020204" pitchFamily="34" charset="0"/>
                <a:cs typeface="ATT Aleck Sans Medium" panose="020B0503020203020204" pitchFamily="34" charset="0"/>
              </a:defRPr>
            </a:lvl1pPr>
          </a:lstStyle>
          <a:p>
            <a:r>
              <a:rPr lang="en-US"/>
              <a:t>[Presentation title]</a:t>
            </a:r>
          </a:p>
        </p:txBody>
      </p:sp>
      <p:sp>
        <p:nvSpPr>
          <p:cNvPr id="4" name="Subtitle Placeholder"/>
          <p:cNvSpPr>
            <a:spLocks noGrp="1"/>
          </p:cNvSpPr>
          <p:nvPr>
            <p:ph type="body" sz="quarter" idx="18" hasCustomPrompt="1"/>
          </p:nvPr>
        </p:nvSpPr>
        <p:spPr>
          <a:xfrm>
            <a:off x="334689" y="5166360"/>
            <a:ext cx="5761311" cy="713232"/>
          </a:xfrm>
          <a:effectLst/>
        </p:spPr>
        <p:txBody>
          <a:bodyPr anchor="t"/>
          <a:lstStyle>
            <a:lvl1pPr marL="0">
              <a:lnSpc>
                <a:spcPct val="100000"/>
              </a:lnSpc>
              <a:spcAft>
                <a:spcPts val="0"/>
              </a:spcAft>
              <a:buClrTx/>
              <a:buFontTx/>
              <a:buNone/>
              <a:defRPr sz="1800">
                <a:solidFill>
                  <a:schemeClr val="tx1"/>
                </a:solidFill>
              </a:defRPr>
            </a:lvl1pPr>
            <a:lvl2pPr marL="0">
              <a:lnSpc>
                <a:spcPct val="100000"/>
              </a:lnSpc>
              <a:spcAft>
                <a:spcPts val="0"/>
              </a:spcAft>
              <a:buClrTx/>
              <a:buFontTx/>
              <a:buNone/>
              <a:defRPr sz="1800">
                <a:solidFill>
                  <a:schemeClr val="tx1"/>
                </a:solidFill>
              </a:defRPr>
            </a:lvl2pPr>
            <a:lvl3pPr marL="0" indent="0">
              <a:lnSpc>
                <a:spcPct val="100000"/>
              </a:lnSpc>
              <a:spcAft>
                <a:spcPts val="0"/>
              </a:spcAft>
              <a:buClrTx/>
              <a:buFontTx/>
              <a:buNone/>
              <a:defRPr sz="1800">
                <a:solidFill>
                  <a:schemeClr val="tx1"/>
                </a:solidFill>
              </a:defRPr>
            </a:lvl3pPr>
            <a:lvl4pPr marL="0" indent="0">
              <a:lnSpc>
                <a:spcPct val="100000"/>
              </a:lnSpc>
              <a:spcAft>
                <a:spcPts val="0"/>
              </a:spcAft>
              <a:buClrTx/>
              <a:buFontTx/>
              <a:buNone/>
              <a:defRPr sz="1800">
                <a:solidFill>
                  <a:schemeClr val="tx1"/>
                </a:solidFill>
              </a:defRPr>
            </a:lvl4pPr>
            <a:lvl5pPr marL="0" indent="0">
              <a:lnSpc>
                <a:spcPct val="100000"/>
              </a:lnSpc>
              <a:spcAft>
                <a:spcPts val="0"/>
              </a:spcAft>
              <a:buClrTx/>
              <a:buFontTx/>
              <a:buNone/>
              <a:defRPr sz="1800">
                <a:solidFill>
                  <a:schemeClr val="tx1"/>
                </a:solidFill>
              </a:defRPr>
            </a:lvl5pPr>
            <a:lvl6pPr marL="0" indent="0">
              <a:lnSpc>
                <a:spcPct val="100000"/>
              </a:lnSpc>
              <a:spcAft>
                <a:spcPts val="0"/>
              </a:spcAft>
              <a:buClrTx/>
              <a:buFontTx/>
              <a:buNone/>
              <a:defRPr sz="1800">
                <a:solidFill>
                  <a:schemeClr val="tx1"/>
                </a:solidFill>
              </a:defRPr>
            </a:lvl6pPr>
            <a:lvl7pPr marL="0" indent="0">
              <a:lnSpc>
                <a:spcPct val="100000"/>
              </a:lnSpc>
              <a:spcAft>
                <a:spcPts val="0"/>
              </a:spcAft>
              <a:buClrTx/>
              <a:buFontTx/>
              <a:buNone/>
              <a:defRPr sz="1800">
                <a:solidFill>
                  <a:schemeClr val="tx1"/>
                </a:solidFill>
              </a:defRPr>
            </a:lvl7pPr>
            <a:lvl8pPr marL="0" indent="0">
              <a:lnSpc>
                <a:spcPct val="100000"/>
              </a:lnSpc>
              <a:spcAft>
                <a:spcPts val="0"/>
              </a:spcAft>
              <a:buClrTx/>
              <a:buFontTx/>
              <a:buNone/>
              <a:defRPr sz="1800">
                <a:solidFill>
                  <a:schemeClr val="tx1"/>
                </a:solidFill>
              </a:defRPr>
            </a:lvl8pPr>
            <a:lvl9pPr marL="0" indent="0">
              <a:lnSpc>
                <a:spcPct val="100000"/>
              </a:lnSpc>
              <a:spcAft>
                <a:spcPts val="0"/>
              </a:spcAft>
              <a:buClrTx/>
              <a:buFontTx/>
              <a:buNone/>
              <a:defRPr sz="1800">
                <a:solidFill>
                  <a:schemeClr val="tx1"/>
                </a:solidFill>
              </a:defRPr>
            </a:lvl9pPr>
          </a:lstStyle>
          <a:p>
            <a:pPr lvl="0"/>
            <a:r>
              <a:rPr lang="en-US"/>
              <a:t>[Optional subtitle]</a:t>
            </a:r>
          </a:p>
        </p:txBody>
      </p:sp>
      <p:sp>
        <p:nvSpPr>
          <p:cNvPr id="7" name="Text Box">
            <a:extLst>
              <a:ext uri="{FF2B5EF4-FFF2-40B4-BE49-F238E27FC236}">
                <a16:creationId xmlns:a16="http://schemas.microsoft.com/office/drawing/2014/main" id="{956D6DC0-F046-4694-A76B-C2F12CCF25D4}"/>
              </a:ext>
            </a:extLst>
          </p:cNvPr>
          <p:cNvSpPr txBox="1"/>
          <p:nvPr userDrawn="1"/>
        </p:nvSpPr>
        <p:spPr>
          <a:xfrm>
            <a:off x="3107579" y="6352206"/>
            <a:ext cx="4290749" cy="215596"/>
          </a:xfrm>
          <a:prstGeom prst="rect">
            <a:avLst/>
          </a:prstGeom>
          <a:noFill/>
          <a:ln>
            <a:noFill/>
          </a:ln>
        </p:spPr>
        <p:txBody>
          <a:bodyPr wrap="square" lIns="0" tIns="0" rIns="0" bIns="0" rtlCol="0"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1"/>
                </a:solidFill>
              </a:rPr>
              <a:t>© 2020 AT&amp;T Intellectual Property. AT&amp;T, Globe logo, and DIRECTV are registered trademarks and service marks of </a:t>
            </a:r>
            <a:br>
              <a:rPr lang="en-US" sz="600">
                <a:solidFill>
                  <a:schemeClr val="tx1"/>
                </a:solidFill>
              </a:rPr>
            </a:br>
            <a:r>
              <a:rPr lang="en-US" sz="600">
                <a:solidFill>
                  <a:schemeClr val="tx1"/>
                </a:solidFill>
              </a:rPr>
              <a:t>AT&amp;T Intellectual Property and/or AT&amp;T affiliated companies. All other marks are the property of their respective owners</a:t>
            </a:r>
            <a:endParaRPr lang="en-US" sz="600" b="1">
              <a:solidFill>
                <a:schemeClr val="tx1"/>
              </a:solidFill>
            </a:endParaRPr>
          </a:p>
        </p:txBody>
      </p:sp>
      <p:pic>
        <p:nvPicPr>
          <p:cNvPr id="9" name="Picture 8">
            <a:extLst>
              <a:ext uri="{FF2B5EF4-FFF2-40B4-BE49-F238E27FC236}">
                <a16:creationId xmlns:a16="http://schemas.microsoft.com/office/drawing/2014/main" id="{5B090FED-9D0B-5144-9D05-EA354560EC1E}"/>
              </a:ext>
            </a:extLst>
          </p:cNvPr>
          <p:cNvPicPr>
            <a:picLocks noChangeAspect="1"/>
          </p:cNvPicPr>
          <p:nvPr userDrawn="1"/>
        </p:nvPicPr>
        <p:blipFill>
          <a:blip r:embed="rId3"/>
          <a:srcRect/>
          <a:stretch/>
        </p:blipFill>
        <p:spPr>
          <a:xfrm>
            <a:off x="141458" y="6167753"/>
            <a:ext cx="2587117" cy="495694"/>
          </a:xfrm>
          <a:prstGeom prst="rect">
            <a:avLst/>
          </a:prstGeom>
        </p:spPr>
      </p:pic>
    </p:spTree>
    <p:extLst>
      <p:ext uri="{BB962C8B-B14F-4D97-AF65-F5344CB8AC3E}">
        <p14:creationId xmlns:p14="http://schemas.microsoft.com/office/powerpoint/2010/main" val="41295544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 content (5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742472" cy="862664"/>
          </a:xfrm>
        </p:spPr>
        <p:txBody>
          <a:bodyPr/>
          <a:lstStyle/>
          <a:p>
            <a:r>
              <a:rPr lang="en-US"/>
              <a:t>Click to edit Master title style</a:t>
            </a:r>
          </a:p>
        </p:txBody>
      </p:sp>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329270" y="1822036"/>
            <a:ext cx="1847569" cy="433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2743485" y="1822036"/>
            <a:ext cx="1847569" cy="4335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73C7F918-8831-034A-8C00-253A50C274C7}"/>
              </a:ext>
            </a:extLst>
          </p:cNvPr>
          <p:cNvSpPr>
            <a:spLocks noGrp="1"/>
          </p:cNvSpPr>
          <p:nvPr>
            <p:ph sz="quarter" idx="13"/>
          </p:nvPr>
        </p:nvSpPr>
        <p:spPr>
          <a:xfrm>
            <a:off x="5157699" y="1822036"/>
            <a:ext cx="1847569" cy="4339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D6008138-E871-7042-B79E-B1592A15A6E9}"/>
              </a:ext>
            </a:extLst>
          </p:cNvPr>
          <p:cNvSpPr>
            <a:spLocks noGrp="1"/>
          </p:cNvSpPr>
          <p:nvPr>
            <p:ph sz="quarter" idx="14"/>
          </p:nvPr>
        </p:nvSpPr>
        <p:spPr>
          <a:xfrm>
            <a:off x="7571914" y="1822036"/>
            <a:ext cx="1847569" cy="4339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FC1FA193-BA39-E74D-928F-507D2FA49A3F}"/>
              </a:ext>
            </a:extLst>
          </p:cNvPr>
          <p:cNvSpPr>
            <a:spLocks noGrp="1"/>
          </p:cNvSpPr>
          <p:nvPr>
            <p:ph sz="quarter" idx="15"/>
          </p:nvPr>
        </p:nvSpPr>
        <p:spPr>
          <a:xfrm>
            <a:off x="9986129" y="1822036"/>
            <a:ext cx="1848331" cy="4339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11" name="Straight Connector">
            <a:extLst>
              <a:ext uri="{FF2B5EF4-FFF2-40B4-BE49-F238E27FC236}">
                <a16:creationId xmlns:a16="http://schemas.microsoft.com/office/drawing/2014/main" id="{E8DF81BC-3E43-4D48-B23A-C8E39A6F5A1D}"/>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3" name="Picture 12">
            <a:extLst>
              <a:ext uri="{FF2B5EF4-FFF2-40B4-BE49-F238E27FC236}">
                <a16:creationId xmlns:a16="http://schemas.microsoft.com/office/drawing/2014/main" id="{E41527AE-5350-42CF-89BC-B739ECC0B57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12" name="Picture 11">
            <a:extLst>
              <a:ext uri="{FF2B5EF4-FFF2-40B4-BE49-F238E27FC236}">
                <a16:creationId xmlns:a16="http://schemas.microsoft.com/office/drawing/2014/main" id="{7ADB9753-0AF6-B441-AF9B-C828E3723C7F}"/>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2416482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text call-out">
    <p:bg>
      <p:bgPr>
        <a:solidFill>
          <a:schemeClr val="tx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228659" y="301752"/>
            <a:ext cx="11606759" cy="4663440"/>
          </a:xfrm>
        </p:spPr>
        <p:txBody>
          <a:bodyPr/>
          <a:lstStyle>
            <a:lvl1pPr>
              <a:lnSpc>
                <a:spcPct val="80000"/>
              </a:lnSpc>
              <a:defRPr sz="13600">
                <a:solidFill>
                  <a:schemeClr val="bg2"/>
                </a:solidFill>
              </a:defRPr>
            </a:lvl1pPr>
          </a:lstStyle>
          <a:p>
            <a:r>
              <a:rPr lang="en-US"/>
              <a:t>Click to edit Master title style</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defRPr>
                <a:solidFill>
                  <a:schemeClr val="bg1"/>
                </a:solidFill>
              </a:defRPr>
            </a:lvl1pPr>
          </a:lstStyle>
          <a:p>
            <a:fld id="{836F99F2-BFF6-8546-8FBC-E8CB3F915AF8}" type="slidenum">
              <a:rPr lang="en-US" smtClean="0"/>
              <a:t>‹#›</a:t>
            </a:fld>
            <a:endParaRPr lang="en-US"/>
          </a:p>
        </p:txBody>
      </p:sp>
      <p:cxnSp>
        <p:nvCxnSpPr>
          <p:cNvPr id="6" name="Straight Connector">
            <a:extLst>
              <a:ext uri="{FF2B5EF4-FFF2-40B4-BE49-F238E27FC236}">
                <a16:creationId xmlns:a16="http://schemas.microsoft.com/office/drawing/2014/main" id="{9D21E93F-FCBB-BF41-9B79-F82598BF2FCE}"/>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ln w="6350" cap="sq">
            <a:solidFill>
              <a:schemeClr val="bg1"/>
            </a:solidFill>
          </a:ln>
        </p:spPr>
        <p:style>
          <a:lnRef idx="1">
            <a:schemeClr val="dk1"/>
          </a:lnRef>
          <a:fillRef idx="0">
            <a:schemeClr val="accent1"/>
          </a:fillRef>
          <a:effectRef idx="0">
            <a:schemeClr val="dk1"/>
          </a:effectRef>
          <a:fontRef idx="minor">
            <a:schemeClr val="lt1"/>
          </a:fontRef>
        </p:style>
      </p:cxnSp>
      <p:pic>
        <p:nvPicPr>
          <p:cNvPr id="8" name="Picture 7">
            <a:extLst>
              <a:ext uri="{FF2B5EF4-FFF2-40B4-BE49-F238E27FC236}">
                <a16:creationId xmlns:a16="http://schemas.microsoft.com/office/drawing/2014/main" id="{6CCA5AEB-38F6-45B0-815B-0514C88C81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7" name="Picture 6">
            <a:extLst>
              <a:ext uri="{FF2B5EF4-FFF2-40B4-BE49-F238E27FC236}">
                <a16:creationId xmlns:a16="http://schemas.microsoft.com/office/drawing/2014/main" id="{8DF7CBAE-975E-AA45-99E6-BB5BB8350B4C}"/>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123476680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ong quote">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178712" y="271793"/>
            <a:ext cx="8660770" cy="4698670"/>
          </a:xfrm>
          <a:effectLst/>
        </p:spPr>
        <p:txBody>
          <a:bodyPr anchor="t" anchorCtr="0"/>
          <a:lstStyle>
            <a:lvl1pPr>
              <a:lnSpc>
                <a:spcPct val="90000"/>
              </a:lnSpc>
              <a:spcAft>
                <a:spcPts val="0"/>
              </a:spcAft>
              <a:defRPr sz="4800" b="0" i="0">
                <a:solidFill>
                  <a:schemeClr val="tx2"/>
                </a:solidFill>
                <a:latin typeface="ATT Aleck Sans Medium" panose="020B0503020203020204" pitchFamily="34" charset="0"/>
                <a:cs typeface="ATT Aleck Sans Medium" panose="020B0503020203020204" pitchFamily="34" charset="0"/>
              </a:defRPr>
            </a:lvl1pPr>
          </a:lstStyle>
          <a:p>
            <a:r>
              <a:rPr lang="en-US"/>
              <a:t>[Insert quote here]</a:t>
            </a:r>
          </a:p>
        </p:txBody>
      </p:sp>
      <p:sp>
        <p:nvSpPr>
          <p:cNvPr id="4" name="Slide Number Placeholder">
            <a:extLst>
              <a:ext uri="{FF2B5EF4-FFF2-40B4-BE49-F238E27FC236}">
                <a16:creationId xmlns:a16="http://schemas.microsoft.com/office/drawing/2014/main" id="{C76B9F2C-706D-4C4D-9E1A-F252EC674161}"/>
              </a:ext>
            </a:extLst>
          </p:cNvPr>
          <p:cNvSpPr>
            <a:spLocks noGrp="1"/>
          </p:cNvSpPr>
          <p:nvPr>
            <p:ph type="sldNum" sz="quarter" idx="11"/>
          </p:nvPr>
        </p:nvSpPr>
        <p:spPr/>
        <p:txBody>
          <a:bodyPr/>
          <a:lstStyle/>
          <a:p>
            <a:fld id="{836F99F2-BFF6-8546-8FBC-E8CB3F915AF8}" type="slidenum">
              <a:rPr lang="en-US" smtClean="0"/>
              <a:t>‹#›</a:t>
            </a:fld>
            <a:endParaRPr lang="en-US"/>
          </a:p>
        </p:txBody>
      </p:sp>
      <p:cxnSp>
        <p:nvCxnSpPr>
          <p:cNvPr id="10" name="Straight Connector">
            <a:extLst>
              <a:ext uri="{FF2B5EF4-FFF2-40B4-BE49-F238E27FC236}">
                <a16:creationId xmlns:a16="http://schemas.microsoft.com/office/drawing/2014/main" id="{5BBCAD71-7FCF-4145-86F3-146DC4757B87}"/>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8" name="Picture 7">
            <a:extLst>
              <a:ext uri="{FF2B5EF4-FFF2-40B4-BE49-F238E27FC236}">
                <a16:creationId xmlns:a16="http://schemas.microsoft.com/office/drawing/2014/main" id="{C7426733-6D20-4254-A6A9-C669EBC2E2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7" name="Picture 6">
            <a:extLst>
              <a:ext uri="{FF2B5EF4-FFF2-40B4-BE49-F238E27FC236}">
                <a16:creationId xmlns:a16="http://schemas.microsoft.com/office/drawing/2014/main" id="{BEDB5370-3380-4B47-8A4D-513C2CCAE7DD}"/>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1561115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edium quote">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68284" y="271793"/>
            <a:ext cx="5771199" cy="4698670"/>
          </a:xfrm>
          <a:effectLst/>
        </p:spPr>
        <p:txBody>
          <a:bodyPr anchor="t" anchorCtr="0"/>
          <a:lstStyle>
            <a:lvl1pPr>
              <a:lnSpc>
                <a:spcPct val="90000"/>
              </a:lnSpc>
              <a:spcAft>
                <a:spcPts val="0"/>
              </a:spcAft>
              <a:defRPr sz="4800" b="0" i="0">
                <a:solidFill>
                  <a:schemeClr val="tx2"/>
                </a:solidFill>
                <a:latin typeface="ATT Aleck Sans Medium" panose="020B0503020203020204" pitchFamily="34" charset="0"/>
                <a:cs typeface="ATT Aleck Sans Medium" panose="020B0503020203020204" pitchFamily="34" charset="0"/>
              </a:defRPr>
            </a:lvl1pPr>
          </a:lstStyle>
          <a:p>
            <a:r>
              <a:rPr lang="en-US"/>
              <a:t>[Insert quote here]</a:t>
            </a:r>
          </a:p>
        </p:txBody>
      </p:sp>
      <p:sp>
        <p:nvSpPr>
          <p:cNvPr id="4" name="Slide Number Placeholder">
            <a:extLst>
              <a:ext uri="{FF2B5EF4-FFF2-40B4-BE49-F238E27FC236}">
                <a16:creationId xmlns:a16="http://schemas.microsoft.com/office/drawing/2014/main" id="{C76B9F2C-706D-4C4D-9E1A-F252EC674161}"/>
              </a:ext>
            </a:extLst>
          </p:cNvPr>
          <p:cNvSpPr>
            <a:spLocks noGrp="1"/>
          </p:cNvSpPr>
          <p:nvPr>
            <p:ph type="sldNum" sz="quarter" idx="11"/>
          </p:nvPr>
        </p:nvSpPr>
        <p:spPr/>
        <p:txBody>
          <a:bodyPr/>
          <a:lstStyle/>
          <a:p>
            <a:fld id="{836F99F2-BFF6-8546-8FBC-E8CB3F915AF8}" type="slidenum">
              <a:rPr lang="en-US" smtClean="0"/>
              <a:t>‹#›</a:t>
            </a:fld>
            <a:endParaRPr lang="en-US"/>
          </a:p>
        </p:txBody>
      </p:sp>
      <p:cxnSp>
        <p:nvCxnSpPr>
          <p:cNvPr id="10" name="Straight Connector">
            <a:extLst>
              <a:ext uri="{FF2B5EF4-FFF2-40B4-BE49-F238E27FC236}">
                <a16:creationId xmlns:a16="http://schemas.microsoft.com/office/drawing/2014/main" id="{5BBCAD71-7FCF-4145-86F3-146DC4757B87}"/>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8" name="Picture 7">
            <a:extLst>
              <a:ext uri="{FF2B5EF4-FFF2-40B4-BE49-F238E27FC236}">
                <a16:creationId xmlns:a16="http://schemas.microsoft.com/office/drawing/2014/main" id="{086973A4-B79E-4E5B-9602-BD4D088BC55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7" name="Picture 6">
            <a:extLst>
              <a:ext uri="{FF2B5EF4-FFF2-40B4-BE49-F238E27FC236}">
                <a16:creationId xmlns:a16="http://schemas.microsoft.com/office/drawing/2014/main" id="{F34C6282-9B40-FF49-B05E-A212536F6314}"/>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19445911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2665535" cy="1345791"/>
          </a:xfrm>
        </p:spPr>
        <p:txBody>
          <a:bodyPr/>
          <a:lstStyle/>
          <a:p>
            <a:r>
              <a:rPr lang="en-US"/>
              <a:t>Click to edit Master title style</a:t>
            </a:r>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329269" y="1831180"/>
            <a:ext cx="2665535" cy="4329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able Placeholder">
            <a:extLst>
              <a:ext uri="{FF2B5EF4-FFF2-40B4-BE49-F238E27FC236}">
                <a16:creationId xmlns:a16="http://schemas.microsoft.com/office/drawing/2014/main" id="{6CD9315E-F477-2446-82CB-6BF7F161B77B}"/>
              </a:ext>
            </a:extLst>
          </p:cNvPr>
          <p:cNvSpPr>
            <a:spLocks noGrp="1"/>
          </p:cNvSpPr>
          <p:nvPr>
            <p:ph type="tbl" sz="quarter" idx="12"/>
          </p:nvPr>
        </p:nvSpPr>
        <p:spPr>
          <a:xfrm>
            <a:off x="3452124" y="338140"/>
            <a:ext cx="8387359" cy="5822949"/>
          </a:xfrm>
          <a:pattFill prst="ltUpDiag">
            <a:fgClr>
              <a:srgbClr val="E8E8E8"/>
            </a:fgClr>
            <a:bgClr>
              <a:schemeClr val="bg1"/>
            </a:bgClr>
          </a:pattFill>
        </p:spPr>
        <p:txBody>
          <a:bodyPr/>
          <a:lstStyle/>
          <a:p>
            <a:r>
              <a:rPr lang="en-US"/>
              <a:t>Click icon to add table</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8" name="Straight Connector">
            <a:extLst>
              <a:ext uri="{FF2B5EF4-FFF2-40B4-BE49-F238E27FC236}">
                <a16:creationId xmlns:a16="http://schemas.microsoft.com/office/drawing/2014/main" id="{08F8CA46-8130-744D-B5AC-D0DFF7637ED7}"/>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0" name="Picture 9">
            <a:extLst>
              <a:ext uri="{FF2B5EF4-FFF2-40B4-BE49-F238E27FC236}">
                <a16:creationId xmlns:a16="http://schemas.microsoft.com/office/drawing/2014/main" id="{CCEE321B-DF24-41F7-85A0-26B10A390F3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9" name="Picture 8">
            <a:extLst>
              <a:ext uri="{FF2B5EF4-FFF2-40B4-BE49-F238E27FC236}">
                <a16:creationId xmlns:a16="http://schemas.microsoft.com/office/drawing/2014/main" id="{39A27B55-5A85-8F47-A460-5EABCEDADA73}"/>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799331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2665535" cy="1344200"/>
          </a:xfrm>
        </p:spPr>
        <p:txBody>
          <a:bodyPr/>
          <a:lstStyle/>
          <a:p>
            <a:r>
              <a:rPr lang="en-US"/>
              <a:t>Click to edit Master title style</a:t>
            </a:r>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329270" y="1831180"/>
            <a:ext cx="2665535" cy="4329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a:extLst>
              <a:ext uri="{FF2B5EF4-FFF2-40B4-BE49-F238E27FC236}">
                <a16:creationId xmlns:a16="http://schemas.microsoft.com/office/drawing/2014/main" id="{1C7BD4DB-E9C7-7E4B-B7E0-B3D954B1366B}"/>
              </a:ext>
            </a:extLst>
          </p:cNvPr>
          <p:cNvSpPr>
            <a:spLocks noGrp="1"/>
          </p:cNvSpPr>
          <p:nvPr>
            <p:ph type="chart" sz="quarter" idx="12"/>
          </p:nvPr>
        </p:nvSpPr>
        <p:spPr>
          <a:xfrm>
            <a:off x="3452125" y="338140"/>
            <a:ext cx="8387359" cy="5822948"/>
          </a:xfrm>
          <a:pattFill prst="ltUpDiag">
            <a:fgClr>
              <a:srgbClr val="E8E8E8"/>
            </a:fgClr>
            <a:bgClr>
              <a:schemeClr val="bg1"/>
            </a:bgClr>
          </a:pattFill>
        </p:spPr>
        <p:txBody>
          <a:bodyPr/>
          <a:lstStyle/>
          <a:p>
            <a:r>
              <a:rPr lang="en-US"/>
              <a:t>Click icon to add chart</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9" name="Straight Connector">
            <a:extLst>
              <a:ext uri="{FF2B5EF4-FFF2-40B4-BE49-F238E27FC236}">
                <a16:creationId xmlns:a16="http://schemas.microsoft.com/office/drawing/2014/main" id="{5A21ED91-B37B-4244-8417-091A7E834393}"/>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1" name="Picture 10">
            <a:extLst>
              <a:ext uri="{FF2B5EF4-FFF2-40B4-BE49-F238E27FC236}">
                <a16:creationId xmlns:a16="http://schemas.microsoft.com/office/drawing/2014/main" id="{A93F3CE2-BEDC-42D3-B965-48626069497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10" name="Picture 9">
            <a:extLst>
              <a:ext uri="{FF2B5EF4-FFF2-40B4-BE49-F238E27FC236}">
                <a16:creationId xmlns:a16="http://schemas.microsoft.com/office/drawing/2014/main" id="{21069D13-FB0F-E746-8D29-61CAA3D1CEBA}"/>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4132070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Headline on photo (full bleed)">
    <p:bg>
      <p:bgPr>
        <a:solidFill>
          <a:srgbClr val="E8E8E8"/>
        </a:solidFill>
        <a:effectLst/>
      </p:bgPr>
    </p:bg>
    <p:spTree>
      <p:nvGrpSpPr>
        <p:cNvPr id="1" name=""/>
        <p:cNvGrpSpPr/>
        <p:nvPr/>
      </p:nvGrpSpPr>
      <p:grpSpPr>
        <a:xfrm>
          <a:off x="0" y="0"/>
          <a:ext cx="0" cy="0"/>
          <a:chOff x="0" y="0"/>
          <a:chExt cx="0" cy="0"/>
        </a:xfrm>
      </p:grpSpPr>
      <p:sp>
        <p:nvSpPr>
          <p:cNvPr id="5" name="Picture Placeholder">
            <a:extLst>
              <a:ext uri="{FF2B5EF4-FFF2-40B4-BE49-F238E27FC236}">
                <a16:creationId xmlns:a16="http://schemas.microsoft.com/office/drawing/2014/main" id="{035B9A5E-75A7-C940-9B39-A66F6C0AAD5A}"/>
              </a:ext>
            </a:extLst>
          </p:cNvPr>
          <p:cNvSpPr>
            <a:spLocks noGrp="1"/>
          </p:cNvSpPr>
          <p:nvPr>
            <p:ph type="pic" sz="quarter" idx="10"/>
          </p:nvPr>
        </p:nvSpPr>
        <p:spPr>
          <a:xfrm>
            <a:off x="1" y="0"/>
            <a:ext cx="12192000" cy="6858000"/>
          </a:xfrm>
        </p:spPr>
        <p:txBody>
          <a:bodyPr/>
          <a:lstStyle>
            <a:lvl1pPr>
              <a:defRPr>
                <a:solidFill>
                  <a:schemeClr val="bg1"/>
                </a:solidFill>
              </a:defRPr>
            </a:lvl1pPr>
          </a:lstStyle>
          <a:p>
            <a:r>
              <a:rPr lang="en-US"/>
              <a:t>Click icon to add picture</a:t>
            </a:r>
          </a:p>
        </p:txBody>
      </p:sp>
      <p:sp>
        <p:nvSpPr>
          <p:cNvPr id="2" name="Title Placeholder"/>
          <p:cNvSpPr>
            <a:spLocks noGrp="1"/>
          </p:cNvSpPr>
          <p:nvPr>
            <p:ph type="title" hasCustomPrompt="1"/>
          </p:nvPr>
        </p:nvSpPr>
        <p:spPr>
          <a:xfrm>
            <a:off x="292684" y="265176"/>
            <a:ext cx="9885841" cy="3163824"/>
          </a:xfrm>
          <a:effectLst/>
        </p:spPr>
        <p:txBody>
          <a:bodyPr anchor="t" anchorCtr="0"/>
          <a:lstStyle>
            <a:lvl1pPr>
              <a:lnSpc>
                <a:spcPct val="90000"/>
              </a:lnSpc>
              <a:spcAft>
                <a:spcPts val="0"/>
              </a:spcAft>
              <a:defRPr sz="6000" b="0" i="0">
                <a:solidFill>
                  <a:schemeClr val="tx1"/>
                </a:solidFill>
                <a:latin typeface="ATT Aleck Sans Medium" panose="020B0503020203020204" pitchFamily="34" charset="0"/>
                <a:cs typeface="ATT Aleck Sans Medium" panose="020B0503020203020204" pitchFamily="34" charset="0"/>
              </a:defRPr>
            </a:lvl1pPr>
          </a:lstStyle>
          <a:p>
            <a:r>
              <a:rPr lang="en-US"/>
              <a:t>[Insert headline here]</a:t>
            </a:r>
          </a:p>
        </p:txBody>
      </p:sp>
      <p:sp>
        <p:nvSpPr>
          <p:cNvPr id="4" name="Slide Number Placeholder">
            <a:extLst>
              <a:ext uri="{FF2B5EF4-FFF2-40B4-BE49-F238E27FC236}">
                <a16:creationId xmlns:a16="http://schemas.microsoft.com/office/drawing/2014/main" id="{BE940FB6-9BA4-4B4A-BF43-FD019C596968}"/>
              </a:ext>
            </a:extLst>
          </p:cNvPr>
          <p:cNvSpPr>
            <a:spLocks noGrp="1"/>
          </p:cNvSpPr>
          <p:nvPr>
            <p:ph type="sldNum" sz="quarter" idx="12"/>
          </p:nvPr>
        </p:nvSpPr>
        <p:spPr/>
        <p:txBody>
          <a:bodyPr/>
          <a:lstStyle/>
          <a:p>
            <a:fld id="{836F99F2-BFF6-8546-8FBC-E8CB3F915AF8}" type="slidenum">
              <a:rPr lang="en-US" smtClean="0"/>
              <a:t>‹#›</a:t>
            </a:fld>
            <a:endParaRPr lang="en-US"/>
          </a:p>
        </p:txBody>
      </p:sp>
      <p:pic>
        <p:nvPicPr>
          <p:cNvPr id="8" name="Picture 7">
            <a:extLst>
              <a:ext uri="{FF2B5EF4-FFF2-40B4-BE49-F238E27FC236}">
                <a16:creationId xmlns:a16="http://schemas.microsoft.com/office/drawing/2014/main" id="{DC295DD1-C7E5-4A4C-9C20-3A4BFD112D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895330" y="6403622"/>
            <a:ext cx="1035619" cy="367845"/>
          </a:xfrm>
          <a:prstGeom prst="rect">
            <a:avLst/>
          </a:prstGeom>
        </p:spPr>
      </p:pic>
      <p:pic>
        <p:nvPicPr>
          <p:cNvPr id="7" name="Picture 6">
            <a:extLst>
              <a:ext uri="{FF2B5EF4-FFF2-40B4-BE49-F238E27FC236}">
                <a16:creationId xmlns:a16="http://schemas.microsoft.com/office/drawing/2014/main" id="{ED2981DE-C13E-B04B-A085-9F8A7257840F}"/>
              </a:ext>
            </a:extLst>
          </p:cNvPr>
          <p:cNvPicPr>
            <a:picLocks noChangeAspect="1"/>
          </p:cNvPicPr>
          <p:nvPr userDrawn="1"/>
        </p:nvPicPr>
        <p:blipFill>
          <a:blip r:embed="rId3"/>
          <a:srcRect/>
          <a:stretch/>
        </p:blipFill>
        <p:spPr>
          <a:xfrm>
            <a:off x="1063404" y="6477418"/>
            <a:ext cx="1148701" cy="220092"/>
          </a:xfrm>
          <a:prstGeom prst="rect">
            <a:avLst/>
          </a:prstGeom>
        </p:spPr>
      </p:pic>
    </p:spTree>
    <p:extLst>
      <p:ext uri="{BB962C8B-B14F-4D97-AF65-F5344CB8AC3E}">
        <p14:creationId xmlns:p14="http://schemas.microsoft.com/office/powerpoint/2010/main" val="33301457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1/2 image on right">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292685" y="265176"/>
            <a:ext cx="5574657" cy="5895912"/>
          </a:xfrm>
        </p:spPr>
        <p:txBody>
          <a:bodyPr/>
          <a:lstStyle>
            <a:lvl1pPr>
              <a:lnSpc>
                <a:spcPct val="90000"/>
              </a:lnSpc>
              <a:defRPr sz="6000"/>
            </a:lvl1pPr>
          </a:lstStyle>
          <a:p>
            <a:r>
              <a:rPr lang="en-US"/>
              <a:t>Click to edit Master title style</a:t>
            </a:r>
          </a:p>
        </p:txBody>
      </p:sp>
      <p:sp>
        <p:nvSpPr>
          <p:cNvPr id="13" name="Picture Placeholder">
            <a:extLst>
              <a:ext uri="{FF2B5EF4-FFF2-40B4-BE49-F238E27FC236}">
                <a16:creationId xmlns:a16="http://schemas.microsoft.com/office/drawing/2014/main" id="{BBEEA372-8B0E-CB42-B7A8-955EE4FE32E8}"/>
              </a:ext>
            </a:extLst>
          </p:cNvPr>
          <p:cNvSpPr>
            <a:spLocks noGrp="1"/>
          </p:cNvSpPr>
          <p:nvPr>
            <p:ph type="pic" sz="quarter" idx="14"/>
          </p:nvPr>
        </p:nvSpPr>
        <p:spPr>
          <a:xfrm>
            <a:off x="6091237" y="0"/>
            <a:ext cx="6100764" cy="6858000"/>
          </a:xfrm>
          <a:solidFill>
            <a:srgbClr val="E8E8E8"/>
          </a:solidFill>
          <a:ln>
            <a:noFill/>
          </a:ln>
        </p:spPr>
        <p:txBody>
          <a:bodyPr/>
          <a:lstStyle>
            <a:lvl1pPr>
              <a:defRPr>
                <a:solidFill>
                  <a:schemeClr val="tx1"/>
                </a:solidFill>
              </a:defRPr>
            </a:lvl1pPr>
          </a:lstStyle>
          <a:p>
            <a:r>
              <a:rPr lang="en-US"/>
              <a:t>Click icon to add picture</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pic>
        <p:nvPicPr>
          <p:cNvPr id="8" name="Picture 7">
            <a:extLst>
              <a:ext uri="{FF2B5EF4-FFF2-40B4-BE49-F238E27FC236}">
                <a16:creationId xmlns:a16="http://schemas.microsoft.com/office/drawing/2014/main" id="{4959293D-0380-430F-BB6F-18DF169A770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895330" y="6403622"/>
            <a:ext cx="1035619" cy="367845"/>
          </a:xfrm>
          <a:prstGeom prst="rect">
            <a:avLst/>
          </a:prstGeom>
        </p:spPr>
      </p:pic>
      <p:pic>
        <p:nvPicPr>
          <p:cNvPr id="7" name="Picture 6">
            <a:extLst>
              <a:ext uri="{FF2B5EF4-FFF2-40B4-BE49-F238E27FC236}">
                <a16:creationId xmlns:a16="http://schemas.microsoft.com/office/drawing/2014/main" id="{06DDC534-E4F3-9B4E-A2C0-C044706F934F}"/>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2794118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text + 1/2 image on right">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5538071" cy="862664"/>
          </a:xfrm>
        </p:spPr>
        <p:txBody>
          <a:bodyPr/>
          <a:lstStyle/>
          <a:p>
            <a:r>
              <a:rPr lang="en-US"/>
              <a:t>Click to edit Master title style</a:t>
            </a:r>
          </a:p>
        </p:txBody>
      </p:sp>
      <p:sp>
        <p:nvSpPr>
          <p:cNvPr id="13" name="Picture Placeholder">
            <a:extLst>
              <a:ext uri="{FF2B5EF4-FFF2-40B4-BE49-F238E27FC236}">
                <a16:creationId xmlns:a16="http://schemas.microsoft.com/office/drawing/2014/main" id="{BBEEA372-8B0E-CB42-B7A8-955EE4FE32E8}"/>
              </a:ext>
            </a:extLst>
          </p:cNvPr>
          <p:cNvSpPr>
            <a:spLocks noGrp="1"/>
          </p:cNvSpPr>
          <p:nvPr>
            <p:ph type="pic" sz="quarter" idx="14"/>
          </p:nvPr>
        </p:nvSpPr>
        <p:spPr>
          <a:xfrm>
            <a:off x="6091237" y="0"/>
            <a:ext cx="6100764" cy="6858000"/>
          </a:xfrm>
          <a:solidFill>
            <a:srgbClr val="E8E8E8"/>
          </a:solidFill>
          <a:ln>
            <a:noFill/>
          </a:ln>
        </p:spPr>
        <p:txBody>
          <a:bodyPr/>
          <a:lstStyle>
            <a:lvl1pPr>
              <a:defRPr>
                <a:solidFill>
                  <a:schemeClr val="tx1"/>
                </a:solidFill>
              </a:defRPr>
            </a:lvl1pPr>
          </a:lstStyle>
          <a:p>
            <a:r>
              <a:rPr lang="en-US"/>
              <a:t>Click icon to add picture</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329270" y="1822036"/>
            <a:ext cx="5538071" cy="4339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66782C97-D83A-44A9-A529-BF7694F15ED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895330" y="6403622"/>
            <a:ext cx="1035619" cy="367845"/>
          </a:xfrm>
          <a:prstGeom prst="rect">
            <a:avLst/>
          </a:prstGeom>
        </p:spPr>
      </p:pic>
      <p:pic>
        <p:nvPicPr>
          <p:cNvPr id="8" name="Picture 7">
            <a:extLst>
              <a:ext uri="{FF2B5EF4-FFF2-40B4-BE49-F238E27FC236}">
                <a16:creationId xmlns:a16="http://schemas.microsoft.com/office/drawing/2014/main" id="{1C9295F1-372E-4745-8AD6-32546963561F}"/>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436522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1/2 image on left">
    <p:spTree>
      <p:nvGrpSpPr>
        <p:cNvPr id="1" name=""/>
        <p:cNvGrpSpPr/>
        <p:nvPr/>
      </p:nvGrpSpPr>
      <p:grpSpPr>
        <a:xfrm>
          <a:off x="0" y="0"/>
          <a:ext cx="0" cy="0"/>
          <a:chOff x="0" y="0"/>
          <a:chExt cx="0" cy="0"/>
        </a:xfrm>
      </p:grpSpPr>
      <p:sp>
        <p:nvSpPr>
          <p:cNvPr id="13" name="Picture Placeholder">
            <a:extLst>
              <a:ext uri="{FF2B5EF4-FFF2-40B4-BE49-F238E27FC236}">
                <a16:creationId xmlns:a16="http://schemas.microsoft.com/office/drawing/2014/main" id="{BBEEA372-8B0E-CB42-B7A8-955EE4FE32E8}"/>
              </a:ext>
            </a:extLst>
          </p:cNvPr>
          <p:cNvSpPr>
            <a:spLocks noGrp="1"/>
          </p:cNvSpPr>
          <p:nvPr>
            <p:ph type="pic" sz="quarter" idx="14"/>
          </p:nvPr>
        </p:nvSpPr>
        <p:spPr>
          <a:xfrm>
            <a:off x="0" y="0"/>
            <a:ext cx="6100764" cy="6858000"/>
          </a:xfrm>
          <a:solidFill>
            <a:srgbClr val="E8E8E8"/>
          </a:solidFill>
          <a:ln>
            <a:noFill/>
          </a:ln>
        </p:spPr>
        <p:txBody>
          <a:bodyPr/>
          <a:lstStyle>
            <a:lvl1pPr>
              <a:defRPr>
                <a:solidFill>
                  <a:schemeClr val="tx1"/>
                </a:solidFill>
              </a:defRPr>
            </a:lvl1pPr>
          </a:lstStyle>
          <a:p>
            <a:r>
              <a:rPr lang="en-US"/>
              <a:t>Click icon to add picture</a:t>
            </a:r>
          </a:p>
        </p:txBody>
      </p:sp>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6271639" y="266104"/>
            <a:ext cx="5567845" cy="5894984"/>
          </a:xfrm>
        </p:spPr>
        <p:txBody>
          <a:bodyPr/>
          <a:lstStyle>
            <a:lvl1pPr>
              <a:lnSpc>
                <a:spcPct val="90000"/>
              </a:lnSpc>
              <a:defRPr sz="6000"/>
            </a:lvl1pPr>
          </a:lstStyle>
          <a:p>
            <a:r>
              <a:rPr lang="en-US"/>
              <a:t>Click to edit Master title style</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defRPr>
                <a:solidFill>
                  <a:schemeClr val="bg1"/>
                </a:solidFill>
              </a:defRPr>
            </a:lvl1pPr>
          </a:lstStyle>
          <a:p>
            <a:fld id="{836F99F2-BFF6-8546-8FBC-E8CB3F915AF8}" type="slidenum">
              <a:rPr lang="en-US" smtClean="0"/>
              <a:t>‹#›</a:t>
            </a:fld>
            <a:endParaRPr lang="en-US"/>
          </a:p>
        </p:txBody>
      </p:sp>
      <p:pic>
        <p:nvPicPr>
          <p:cNvPr id="8" name="Picture 7">
            <a:extLst>
              <a:ext uri="{FF2B5EF4-FFF2-40B4-BE49-F238E27FC236}">
                <a16:creationId xmlns:a16="http://schemas.microsoft.com/office/drawing/2014/main" id="{101E1D68-B9B0-451E-A446-8DD0B5A3B3E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7" name="Picture 6">
            <a:extLst>
              <a:ext uri="{FF2B5EF4-FFF2-40B4-BE49-F238E27FC236}">
                <a16:creationId xmlns:a16="http://schemas.microsoft.com/office/drawing/2014/main" id="{4F7BC208-D792-3242-81A4-E5F8D39C7F58}"/>
              </a:ext>
            </a:extLst>
          </p:cNvPr>
          <p:cNvPicPr>
            <a:picLocks noChangeAspect="1"/>
          </p:cNvPicPr>
          <p:nvPr userDrawn="1"/>
        </p:nvPicPr>
        <p:blipFill>
          <a:blip r:embed="rId3"/>
          <a:srcRect/>
          <a:stretch/>
        </p:blipFill>
        <p:spPr>
          <a:xfrm>
            <a:off x="1063404" y="6477418"/>
            <a:ext cx="1148701" cy="220092"/>
          </a:xfrm>
          <a:prstGeom prst="rect">
            <a:avLst/>
          </a:prstGeom>
        </p:spPr>
      </p:pic>
    </p:spTree>
    <p:extLst>
      <p:ext uri="{BB962C8B-B14F-4D97-AF65-F5344CB8AC3E}">
        <p14:creationId xmlns:p14="http://schemas.microsoft.com/office/powerpoint/2010/main" val="103909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mall title">
    <p:bg>
      <p:bgRef idx="1001">
        <a:schemeClr val="bg1"/>
      </p:bgRef>
    </p:bg>
    <p:spTree>
      <p:nvGrpSpPr>
        <p:cNvPr id="1" name=""/>
        <p:cNvGrpSpPr/>
        <p:nvPr/>
      </p:nvGrpSpPr>
      <p:grpSpPr>
        <a:xfrm>
          <a:off x="0" y="0"/>
          <a:ext cx="0" cy="0"/>
          <a:chOff x="0" y="0"/>
          <a:chExt cx="0" cy="0"/>
        </a:xfrm>
      </p:grpSpPr>
      <p:sp>
        <p:nvSpPr>
          <p:cNvPr id="2" name="Title Placeholder"/>
          <p:cNvSpPr>
            <a:spLocks noGrp="1"/>
          </p:cNvSpPr>
          <p:nvPr>
            <p:ph type="title" hasCustomPrompt="1"/>
          </p:nvPr>
        </p:nvSpPr>
        <p:spPr>
          <a:xfrm>
            <a:off x="290806" y="245863"/>
            <a:ext cx="8674555" cy="1636913"/>
          </a:xfrm>
          <a:effectLst/>
        </p:spPr>
        <p:txBody>
          <a:bodyPr anchor="t" anchorCtr="0"/>
          <a:lstStyle>
            <a:lvl1pPr>
              <a:lnSpc>
                <a:spcPct val="90000"/>
              </a:lnSpc>
              <a:spcAft>
                <a:spcPts val="0"/>
              </a:spcAft>
              <a:defRPr sz="6000" b="0" i="0">
                <a:solidFill>
                  <a:schemeClr val="tx2"/>
                </a:solidFill>
                <a:latin typeface="ATT Aleck Sans Medium" panose="020B0503020203020204" pitchFamily="34" charset="0"/>
                <a:cs typeface="ATT Aleck Sans Medium" panose="020B0503020203020204" pitchFamily="34" charset="0"/>
              </a:defRPr>
            </a:lvl1pPr>
          </a:lstStyle>
          <a:p>
            <a:r>
              <a:rPr lang="en-US"/>
              <a:t>[Presentation title]</a:t>
            </a:r>
          </a:p>
        </p:txBody>
      </p:sp>
      <p:sp>
        <p:nvSpPr>
          <p:cNvPr id="4" name="Text Placeholder"/>
          <p:cNvSpPr>
            <a:spLocks noGrp="1"/>
          </p:cNvSpPr>
          <p:nvPr>
            <p:ph type="body" sz="quarter" idx="18" hasCustomPrompt="1"/>
          </p:nvPr>
        </p:nvSpPr>
        <p:spPr>
          <a:xfrm>
            <a:off x="334689" y="2071376"/>
            <a:ext cx="5761311" cy="713232"/>
          </a:xfrm>
          <a:effectLst/>
        </p:spPr>
        <p:txBody>
          <a:bodyPr anchor="t"/>
          <a:lstStyle>
            <a:lvl1pPr marL="0">
              <a:lnSpc>
                <a:spcPct val="100000"/>
              </a:lnSpc>
              <a:spcAft>
                <a:spcPts val="0"/>
              </a:spcAft>
              <a:buClrTx/>
              <a:buFontTx/>
              <a:buNone/>
              <a:defRPr sz="1800">
                <a:solidFill>
                  <a:schemeClr val="tx1"/>
                </a:solidFill>
              </a:defRPr>
            </a:lvl1pPr>
            <a:lvl2pPr marL="0">
              <a:lnSpc>
                <a:spcPct val="100000"/>
              </a:lnSpc>
              <a:spcAft>
                <a:spcPts val="0"/>
              </a:spcAft>
              <a:buClrTx/>
              <a:buFontTx/>
              <a:buNone/>
              <a:defRPr sz="1800">
                <a:solidFill>
                  <a:schemeClr val="tx1"/>
                </a:solidFill>
              </a:defRPr>
            </a:lvl2pPr>
            <a:lvl3pPr marL="0" indent="0">
              <a:lnSpc>
                <a:spcPct val="100000"/>
              </a:lnSpc>
              <a:spcAft>
                <a:spcPts val="0"/>
              </a:spcAft>
              <a:buClrTx/>
              <a:buFontTx/>
              <a:buNone/>
              <a:defRPr sz="1800">
                <a:solidFill>
                  <a:schemeClr val="tx1"/>
                </a:solidFill>
              </a:defRPr>
            </a:lvl3pPr>
            <a:lvl4pPr marL="0" indent="0">
              <a:lnSpc>
                <a:spcPct val="100000"/>
              </a:lnSpc>
              <a:spcAft>
                <a:spcPts val="0"/>
              </a:spcAft>
              <a:buClrTx/>
              <a:buFontTx/>
              <a:buNone/>
              <a:defRPr sz="1800">
                <a:solidFill>
                  <a:schemeClr val="tx1"/>
                </a:solidFill>
              </a:defRPr>
            </a:lvl4pPr>
            <a:lvl5pPr marL="0" indent="0">
              <a:lnSpc>
                <a:spcPct val="100000"/>
              </a:lnSpc>
              <a:spcAft>
                <a:spcPts val="0"/>
              </a:spcAft>
              <a:buClrTx/>
              <a:buFontTx/>
              <a:buNone/>
              <a:defRPr sz="1800">
                <a:solidFill>
                  <a:schemeClr val="tx1"/>
                </a:solidFill>
              </a:defRPr>
            </a:lvl5pPr>
            <a:lvl6pPr marL="0" indent="0">
              <a:lnSpc>
                <a:spcPct val="100000"/>
              </a:lnSpc>
              <a:spcAft>
                <a:spcPts val="0"/>
              </a:spcAft>
              <a:buClrTx/>
              <a:buFontTx/>
              <a:buNone/>
              <a:defRPr sz="1800">
                <a:solidFill>
                  <a:schemeClr val="tx1"/>
                </a:solidFill>
              </a:defRPr>
            </a:lvl6pPr>
            <a:lvl7pPr marL="0" indent="0">
              <a:lnSpc>
                <a:spcPct val="100000"/>
              </a:lnSpc>
              <a:spcAft>
                <a:spcPts val="0"/>
              </a:spcAft>
              <a:buClrTx/>
              <a:buFontTx/>
              <a:buNone/>
              <a:defRPr sz="1800">
                <a:solidFill>
                  <a:schemeClr val="tx1"/>
                </a:solidFill>
              </a:defRPr>
            </a:lvl7pPr>
            <a:lvl8pPr marL="0" indent="0">
              <a:lnSpc>
                <a:spcPct val="100000"/>
              </a:lnSpc>
              <a:spcAft>
                <a:spcPts val="0"/>
              </a:spcAft>
              <a:buClrTx/>
              <a:buFontTx/>
              <a:buNone/>
              <a:defRPr sz="1800">
                <a:solidFill>
                  <a:schemeClr val="tx1"/>
                </a:solidFill>
              </a:defRPr>
            </a:lvl8pPr>
            <a:lvl9pPr marL="0" indent="0">
              <a:lnSpc>
                <a:spcPct val="100000"/>
              </a:lnSpc>
              <a:spcAft>
                <a:spcPts val="0"/>
              </a:spcAft>
              <a:buClrTx/>
              <a:buFontTx/>
              <a:buNone/>
              <a:defRPr sz="1800">
                <a:solidFill>
                  <a:schemeClr val="tx1"/>
                </a:solidFill>
              </a:defRPr>
            </a:lvl9pPr>
          </a:lstStyle>
          <a:p>
            <a:pPr lvl="0"/>
            <a:r>
              <a:rPr lang="en-US"/>
              <a:t>[Optional subtitle]</a:t>
            </a:r>
          </a:p>
        </p:txBody>
      </p:sp>
      <p:pic>
        <p:nvPicPr>
          <p:cNvPr id="6" name="Picture 5">
            <a:extLst>
              <a:ext uri="{FF2B5EF4-FFF2-40B4-BE49-F238E27FC236}">
                <a16:creationId xmlns:a16="http://schemas.microsoft.com/office/drawing/2014/main" id="{3087C5FE-7446-7A43-A4E3-19EA7D42C3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53334" y="5980176"/>
            <a:ext cx="2406936" cy="863600"/>
          </a:xfrm>
          <a:prstGeom prst="rect">
            <a:avLst/>
          </a:prstGeom>
        </p:spPr>
      </p:pic>
      <p:sp>
        <p:nvSpPr>
          <p:cNvPr id="8" name="Text Box">
            <a:extLst>
              <a:ext uri="{FF2B5EF4-FFF2-40B4-BE49-F238E27FC236}">
                <a16:creationId xmlns:a16="http://schemas.microsoft.com/office/drawing/2014/main" id="{4238A599-4374-494F-8B47-6D026B837E50}"/>
              </a:ext>
            </a:extLst>
          </p:cNvPr>
          <p:cNvSpPr txBox="1"/>
          <p:nvPr userDrawn="1"/>
        </p:nvSpPr>
        <p:spPr>
          <a:xfrm>
            <a:off x="3107579" y="6352206"/>
            <a:ext cx="4290749" cy="215596"/>
          </a:xfrm>
          <a:prstGeom prst="rect">
            <a:avLst/>
          </a:prstGeom>
          <a:noFill/>
          <a:ln>
            <a:noFill/>
          </a:ln>
        </p:spPr>
        <p:txBody>
          <a:bodyPr wrap="square" lIns="0" tIns="0" rIns="0" bIns="0" rtlCol="0"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1"/>
                </a:solidFill>
              </a:rPr>
              <a:t>© 2020 AT&amp;T Intellectual Property. AT&amp;T, Globe logo, and DIRECTV are registered trademarks and service marks of </a:t>
            </a:r>
            <a:br>
              <a:rPr lang="en-US" sz="600">
                <a:solidFill>
                  <a:schemeClr val="tx1"/>
                </a:solidFill>
              </a:rPr>
            </a:br>
            <a:r>
              <a:rPr lang="en-US" sz="600">
                <a:solidFill>
                  <a:schemeClr val="tx1"/>
                </a:solidFill>
              </a:rPr>
              <a:t>AT&amp;T Intellectual Property and/or AT&amp;T affiliated companies. All other marks are the property of their respective owners</a:t>
            </a:r>
            <a:endParaRPr lang="en-US" sz="600" b="1">
              <a:solidFill>
                <a:schemeClr val="tx1"/>
              </a:solidFill>
            </a:endParaRPr>
          </a:p>
        </p:txBody>
      </p:sp>
      <p:pic>
        <p:nvPicPr>
          <p:cNvPr id="10" name="Picture 9">
            <a:extLst>
              <a:ext uri="{FF2B5EF4-FFF2-40B4-BE49-F238E27FC236}">
                <a16:creationId xmlns:a16="http://schemas.microsoft.com/office/drawing/2014/main" id="{151A6D9E-B678-5B40-855C-792D00C699CE}"/>
              </a:ext>
            </a:extLst>
          </p:cNvPr>
          <p:cNvPicPr>
            <a:picLocks noChangeAspect="1"/>
          </p:cNvPicPr>
          <p:nvPr userDrawn="1"/>
        </p:nvPicPr>
        <p:blipFill>
          <a:blip r:embed="rId3"/>
          <a:srcRect/>
          <a:stretch/>
        </p:blipFill>
        <p:spPr>
          <a:xfrm>
            <a:off x="141458" y="6167753"/>
            <a:ext cx="2587117" cy="495694"/>
          </a:xfrm>
          <a:prstGeom prst="rect">
            <a:avLst/>
          </a:prstGeom>
        </p:spPr>
      </p:pic>
    </p:spTree>
    <p:extLst>
      <p:ext uri="{BB962C8B-B14F-4D97-AF65-F5344CB8AC3E}">
        <p14:creationId xmlns:p14="http://schemas.microsoft.com/office/powerpoint/2010/main" val="10044176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 1/2 image on left">
    <p:spTree>
      <p:nvGrpSpPr>
        <p:cNvPr id="1" name=""/>
        <p:cNvGrpSpPr/>
        <p:nvPr/>
      </p:nvGrpSpPr>
      <p:grpSpPr>
        <a:xfrm>
          <a:off x="0" y="0"/>
          <a:ext cx="0" cy="0"/>
          <a:chOff x="0" y="0"/>
          <a:chExt cx="0" cy="0"/>
        </a:xfrm>
      </p:grpSpPr>
      <p:sp>
        <p:nvSpPr>
          <p:cNvPr id="13" name="Picture Placeholder">
            <a:extLst>
              <a:ext uri="{FF2B5EF4-FFF2-40B4-BE49-F238E27FC236}">
                <a16:creationId xmlns:a16="http://schemas.microsoft.com/office/drawing/2014/main" id="{BBEEA372-8B0E-CB42-B7A8-955EE4FE32E8}"/>
              </a:ext>
            </a:extLst>
          </p:cNvPr>
          <p:cNvSpPr>
            <a:spLocks noGrp="1"/>
          </p:cNvSpPr>
          <p:nvPr>
            <p:ph type="pic" sz="quarter" idx="14"/>
          </p:nvPr>
        </p:nvSpPr>
        <p:spPr>
          <a:xfrm>
            <a:off x="0" y="0"/>
            <a:ext cx="6100764" cy="6858000"/>
          </a:xfrm>
          <a:solidFill>
            <a:srgbClr val="E8E8E8"/>
          </a:solidFill>
          <a:ln>
            <a:noFill/>
          </a:ln>
        </p:spPr>
        <p:txBody>
          <a:bodyPr/>
          <a:lstStyle>
            <a:lvl1pPr>
              <a:defRPr>
                <a:solidFill>
                  <a:schemeClr val="tx1"/>
                </a:solidFill>
              </a:defRPr>
            </a:lvl1pPr>
          </a:lstStyle>
          <a:p>
            <a:r>
              <a:rPr lang="en-US"/>
              <a:t>Click icon to add picture</a:t>
            </a:r>
          </a:p>
        </p:txBody>
      </p:sp>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6298150" y="283464"/>
            <a:ext cx="5538071" cy="862664"/>
          </a:xfrm>
        </p:spPr>
        <p:txBody>
          <a:bodyPr/>
          <a:lstStyle/>
          <a:p>
            <a:r>
              <a:rPr lang="en-US"/>
              <a:t>Click to edit Master title style</a:t>
            </a:r>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6298150" y="1822036"/>
            <a:ext cx="5538071" cy="4339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defRPr>
                <a:solidFill>
                  <a:schemeClr val="bg1"/>
                </a:solidFill>
              </a:defRPr>
            </a:lvl1pPr>
          </a:lstStyle>
          <a:p>
            <a:fld id="{836F99F2-BFF6-8546-8FBC-E8CB3F915AF8}" type="slidenum">
              <a:rPr lang="en-US" smtClean="0"/>
              <a:t>‹#›</a:t>
            </a:fld>
            <a:endParaRPr lang="en-US"/>
          </a:p>
        </p:txBody>
      </p:sp>
      <p:pic>
        <p:nvPicPr>
          <p:cNvPr id="9" name="Picture 8">
            <a:extLst>
              <a:ext uri="{FF2B5EF4-FFF2-40B4-BE49-F238E27FC236}">
                <a16:creationId xmlns:a16="http://schemas.microsoft.com/office/drawing/2014/main" id="{2A800D97-5D59-4F92-8089-E7BD7C95B21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8" name="Picture 7">
            <a:extLst>
              <a:ext uri="{FF2B5EF4-FFF2-40B4-BE49-F238E27FC236}">
                <a16:creationId xmlns:a16="http://schemas.microsoft.com/office/drawing/2014/main" id="{46549630-50A1-D944-9072-E79221562289}"/>
              </a:ext>
            </a:extLst>
          </p:cNvPr>
          <p:cNvPicPr>
            <a:picLocks noChangeAspect="1"/>
          </p:cNvPicPr>
          <p:nvPr userDrawn="1"/>
        </p:nvPicPr>
        <p:blipFill>
          <a:blip r:embed="rId3"/>
          <a:srcRect/>
          <a:stretch/>
        </p:blipFill>
        <p:spPr>
          <a:xfrm>
            <a:off x="1063404" y="6477418"/>
            <a:ext cx="1148701" cy="220092"/>
          </a:xfrm>
          <a:prstGeom prst="rect">
            <a:avLst/>
          </a:prstGeom>
        </p:spPr>
      </p:pic>
    </p:spTree>
    <p:extLst>
      <p:ext uri="{BB962C8B-B14F-4D97-AF65-F5344CB8AC3E}">
        <p14:creationId xmlns:p14="http://schemas.microsoft.com/office/powerpoint/2010/main" val="2301792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 text (on AT&amp;T blue)">
    <p:bg>
      <p:bgPr>
        <a:solidFill>
          <a:schemeClr val="tx2"/>
        </a:solidFill>
        <a:effectLst/>
      </p:bgPr>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742472" cy="862664"/>
          </a:xfrm>
        </p:spPr>
        <p:txBody>
          <a:bodyPr/>
          <a:lstStyle>
            <a:lvl1pPr>
              <a:defRPr>
                <a:solidFill>
                  <a:schemeClr val="bg1"/>
                </a:solidFill>
              </a:defRPr>
            </a:lvl1pPr>
          </a:lstStyle>
          <a:p>
            <a:r>
              <a:rPr lang="en-US"/>
              <a:t>Click to edit Master title style</a:t>
            </a:r>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329270" y="1822036"/>
            <a:ext cx="2665535" cy="43390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defRPr>
                <a:solidFill>
                  <a:schemeClr val="bg1"/>
                </a:solidFill>
              </a:defRPr>
            </a:lvl1pPr>
          </a:lstStyle>
          <a:p>
            <a:fld id="{836F99F2-BFF6-8546-8FBC-E8CB3F915AF8}" type="slidenum">
              <a:rPr lang="en-US" smtClean="0"/>
              <a:t>‹#›</a:t>
            </a:fld>
            <a:endParaRPr lang="en-US"/>
          </a:p>
        </p:txBody>
      </p:sp>
      <p:cxnSp>
        <p:nvCxnSpPr>
          <p:cNvPr id="7" name="Straight Connector">
            <a:extLst>
              <a:ext uri="{FF2B5EF4-FFF2-40B4-BE49-F238E27FC236}">
                <a16:creationId xmlns:a16="http://schemas.microsoft.com/office/drawing/2014/main" id="{CC653A88-1579-A54E-95FF-23E73607920E}"/>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ln w="6350" cap="sq">
            <a:solidFill>
              <a:schemeClr val="bg1"/>
            </a:solidFill>
          </a:ln>
        </p:spPr>
        <p:style>
          <a:lnRef idx="1">
            <a:schemeClr val="dk1"/>
          </a:lnRef>
          <a:fillRef idx="0">
            <a:schemeClr val="accent1"/>
          </a:fillRef>
          <a:effectRef idx="0">
            <a:schemeClr val="dk1"/>
          </a:effectRef>
          <a:fontRef idx="minor">
            <a:schemeClr val="lt1"/>
          </a:fontRef>
        </p:style>
      </p:cxnSp>
      <p:pic>
        <p:nvPicPr>
          <p:cNvPr id="9" name="Picture 8">
            <a:extLst>
              <a:ext uri="{FF2B5EF4-FFF2-40B4-BE49-F238E27FC236}">
                <a16:creationId xmlns:a16="http://schemas.microsoft.com/office/drawing/2014/main" id="{9FDF538E-963F-43DA-9735-81068F41FCE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895330" y="6403622"/>
            <a:ext cx="1035619" cy="367845"/>
          </a:xfrm>
          <a:prstGeom prst="rect">
            <a:avLst/>
          </a:prstGeom>
        </p:spPr>
      </p:pic>
      <p:pic>
        <p:nvPicPr>
          <p:cNvPr id="8" name="Picture 7">
            <a:extLst>
              <a:ext uri="{FF2B5EF4-FFF2-40B4-BE49-F238E27FC236}">
                <a16:creationId xmlns:a16="http://schemas.microsoft.com/office/drawing/2014/main" id="{DA5E2953-97E1-6241-9320-E544D302B419}"/>
              </a:ext>
            </a:extLst>
          </p:cNvPr>
          <p:cNvPicPr>
            <a:picLocks noChangeAspect="1"/>
          </p:cNvPicPr>
          <p:nvPr userDrawn="1"/>
        </p:nvPicPr>
        <p:blipFill>
          <a:blip r:embed="rId3"/>
          <a:srcRect/>
          <a:stretch/>
        </p:blipFill>
        <p:spPr>
          <a:xfrm>
            <a:off x="1063404" y="6477418"/>
            <a:ext cx="1148701" cy="220092"/>
          </a:xfrm>
          <a:prstGeom prst="rect">
            <a:avLst/>
          </a:prstGeom>
        </p:spPr>
      </p:pic>
    </p:spTree>
    <p:extLst>
      <p:ext uri="{BB962C8B-B14F-4D97-AF65-F5344CB8AC3E}">
        <p14:creationId xmlns:p14="http://schemas.microsoft.com/office/powerpoint/2010/main" val="74743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28987" y="280928"/>
            <a:ext cx="11510496" cy="652852"/>
          </a:xfrm>
        </p:spPr>
        <p:txBody>
          <a:bodyPr/>
          <a:lstStyle>
            <a:lvl1pPr>
              <a:defRPr sz="2400"/>
            </a:lvl1pPr>
          </a:lstStyle>
          <a:p>
            <a:r>
              <a:rPr lang="en-US"/>
              <a:t>[Slide title]</a:t>
            </a:r>
          </a:p>
        </p:txBody>
      </p:sp>
      <p:sp>
        <p:nvSpPr>
          <p:cNvPr id="7" name="Slide Number Placeholder"/>
          <p:cNvSpPr>
            <a:spLocks noGrp="1"/>
          </p:cNvSpPr>
          <p:nvPr>
            <p:ph type="sldNum" sz="quarter" idx="11"/>
          </p:nvPr>
        </p:nvSpPr>
        <p:spPr/>
        <p:txBody>
          <a:bodyPr/>
          <a:lstStyle/>
          <a:p>
            <a:fld id="{836F99F2-BFF6-8546-8FBC-E8CB3F915AF8}" type="slidenum">
              <a:rPr lang="en-US" smtClean="0"/>
              <a:t>‹#›</a:t>
            </a:fld>
            <a:endParaRPr lang="en-US"/>
          </a:p>
        </p:txBody>
      </p:sp>
      <p:cxnSp>
        <p:nvCxnSpPr>
          <p:cNvPr id="6" name="Straight Connector">
            <a:extLst>
              <a:ext uri="{FF2B5EF4-FFF2-40B4-BE49-F238E27FC236}">
                <a16:creationId xmlns:a16="http://schemas.microsoft.com/office/drawing/2014/main" id="{D367BE66-D6F2-1046-B922-95193B856FB0}"/>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9" name="Picture 8">
            <a:extLst>
              <a:ext uri="{FF2B5EF4-FFF2-40B4-BE49-F238E27FC236}">
                <a16:creationId xmlns:a16="http://schemas.microsoft.com/office/drawing/2014/main" id="{94EFB321-42BC-4292-81E5-9B4BC21FE38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8" name="Picture 7">
            <a:extLst>
              <a:ext uri="{FF2B5EF4-FFF2-40B4-BE49-F238E27FC236}">
                <a16:creationId xmlns:a16="http://schemas.microsoft.com/office/drawing/2014/main" id="{465B5D0D-1D55-9445-9E32-A1C6BE212898}"/>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1657293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p:cNvSpPr>
            <a:spLocks noGrp="1"/>
          </p:cNvSpPr>
          <p:nvPr>
            <p:ph type="sldNum" sz="quarter" idx="11"/>
          </p:nvPr>
        </p:nvSpPr>
        <p:spPr/>
        <p:txBody>
          <a:bodyPr/>
          <a:lstStyle/>
          <a:p>
            <a:fld id="{836F99F2-BFF6-8546-8FBC-E8CB3F915AF8}" type="slidenum">
              <a:rPr lang="en-US" smtClean="0"/>
              <a:t>‹#›</a:t>
            </a:fld>
            <a:endParaRPr lang="en-US"/>
          </a:p>
        </p:txBody>
      </p:sp>
      <p:cxnSp>
        <p:nvCxnSpPr>
          <p:cNvPr id="5" name="Straight Connector">
            <a:extLst>
              <a:ext uri="{FF2B5EF4-FFF2-40B4-BE49-F238E27FC236}">
                <a16:creationId xmlns:a16="http://schemas.microsoft.com/office/drawing/2014/main" id="{A8B53130-DD9A-C949-850D-7D7CC44F6D44}"/>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8" name="Picture 7">
            <a:extLst>
              <a:ext uri="{FF2B5EF4-FFF2-40B4-BE49-F238E27FC236}">
                <a16:creationId xmlns:a16="http://schemas.microsoft.com/office/drawing/2014/main" id="{0A6CDC83-07B2-40A0-95DD-B856AFE7FDF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7" name="Picture 6">
            <a:extLst>
              <a:ext uri="{FF2B5EF4-FFF2-40B4-BE49-F238E27FC236}">
                <a16:creationId xmlns:a16="http://schemas.microsoft.com/office/drawing/2014/main" id="{D54273DA-5EF5-DF4D-B297-393C2B8D69A7}"/>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736589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Globe (on AT&amp;T blu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89E14-5175-A643-BE4A-CEC2C9C4B68D}"/>
              </a:ext>
            </a:extLst>
          </p:cNvPr>
          <p:cNvPicPr>
            <a:picLocks noChangeAspect="1"/>
          </p:cNvPicPr>
          <p:nvPr/>
        </p:nvPicPr>
        <p:blipFill>
          <a:blip r:embed="rId2"/>
          <a:srcRect/>
          <a:stretch/>
        </p:blipFill>
        <p:spPr>
          <a:xfrm>
            <a:off x="2307219" y="2070499"/>
            <a:ext cx="7577563" cy="2718801"/>
          </a:xfrm>
          <a:prstGeom prst="rect">
            <a:avLst/>
          </a:prstGeom>
        </p:spPr>
      </p:pic>
    </p:spTree>
    <p:extLst>
      <p:ext uri="{BB962C8B-B14F-4D97-AF65-F5344CB8AC3E}">
        <p14:creationId xmlns:p14="http://schemas.microsoft.com/office/powerpoint/2010/main" val="256526583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Globe (on whit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F81A3-68B1-AA49-AD28-C264C967DC19}"/>
              </a:ext>
            </a:extLst>
          </p:cNvPr>
          <p:cNvPicPr>
            <a:picLocks noChangeAspect="1"/>
          </p:cNvPicPr>
          <p:nvPr/>
        </p:nvPicPr>
        <p:blipFill>
          <a:blip r:embed="rId2"/>
          <a:stretch>
            <a:fillRect/>
          </a:stretch>
        </p:blipFill>
        <p:spPr>
          <a:xfrm>
            <a:off x="2307219" y="2070499"/>
            <a:ext cx="7577563" cy="2718802"/>
          </a:xfrm>
          <a:prstGeom prst="rect">
            <a:avLst/>
          </a:prstGeom>
        </p:spPr>
      </p:pic>
    </p:spTree>
    <p:extLst>
      <p:ext uri="{BB962C8B-B14F-4D97-AF65-F5344CB8AC3E}">
        <p14:creationId xmlns:p14="http://schemas.microsoft.com/office/powerpoint/2010/main" val="393873536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tx2"/>
        </a:solidFill>
        <a:effectLst/>
      </p:bgPr>
    </p:bg>
    <p:spTree>
      <p:nvGrpSpPr>
        <p:cNvPr id="1" name=""/>
        <p:cNvGrpSpPr/>
        <p:nvPr/>
      </p:nvGrpSpPr>
      <p:grpSpPr>
        <a:xfrm>
          <a:off x="0" y="0"/>
          <a:ext cx="0" cy="0"/>
          <a:chOff x="0" y="0"/>
          <a:chExt cx="0" cy="0"/>
        </a:xfrm>
      </p:grpSpPr>
      <p:sp>
        <p:nvSpPr>
          <p:cNvPr id="2" name="Title Placeholder"/>
          <p:cNvSpPr>
            <a:spLocks noGrp="1"/>
          </p:cNvSpPr>
          <p:nvPr>
            <p:ph type="title" hasCustomPrompt="1"/>
          </p:nvPr>
        </p:nvSpPr>
        <p:spPr>
          <a:xfrm>
            <a:off x="292684" y="246888"/>
            <a:ext cx="10109738" cy="2511058"/>
          </a:xfrm>
          <a:effectLst/>
        </p:spPr>
        <p:txBody>
          <a:bodyPr anchor="t" anchorCtr="0"/>
          <a:lstStyle>
            <a:lvl1pPr>
              <a:lnSpc>
                <a:spcPct val="90000"/>
              </a:lnSpc>
              <a:spcAft>
                <a:spcPts val="0"/>
              </a:spcAft>
              <a:defRPr sz="6000" b="0" i="0">
                <a:solidFill>
                  <a:schemeClr val="bg1"/>
                </a:solidFill>
                <a:latin typeface="ATT Aleck Sans Medium" panose="020B0503020203020204" pitchFamily="34" charset="0"/>
                <a:cs typeface="ATT Aleck Sans Medium" panose="020B0503020203020204" pitchFamily="34" charset="0"/>
              </a:defRPr>
            </a:lvl1pPr>
          </a:lstStyle>
          <a:p>
            <a:r>
              <a:rPr lang="en-US"/>
              <a:t>[Section divider title]</a:t>
            </a:r>
          </a:p>
        </p:txBody>
      </p:sp>
      <p:sp>
        <p:nvSpPr>
          <p:cNvPr id="5" name="Text Placeholder">
            <a:extLst>
              <a:ext uri="{FF2B5EF4-FFF2-40B4-BE49-F238E27FC236}">
                <a16:creationId xmlns:a16="http://schemas.microsoft.com/office/drawing/2014/main" id="{39714527-FCC7-B147-AF40-40DA070BE475}"/>
              </a:ext>
            </a:extLst>
          </p:cNvPr>
          <p:cNvSpPr>
            <a:spLocks noGrp="1"/>
          </p:cNvSpPr>
          <p:nvPr>
            <p:ph type="body" sz="quarter" idx="10"/>
          </p:nvPr>
        </p:nvSpPr>
        <p:spPr>
          <a:xfrm>
            <a:off x="335080" y="3414782"/>
            <a:ext cx="5760921" cy="1555680"/>
          </a:xfrm>
        </p:spPr>
        <p:txBody>
          <a:bodyPr/>
          <a:lstStyle>
            <a:lvl1pPr>
              <a:defRPr sz="1400">
                <a:solidFill>
                  <a:schemeClr val="bg1"/>
                </a:solidFill>
              </a:defRPr>
            </a:lvl1pPr>
            <a:lvl2pPr marL="0" indent="0">
              <a:buNone/>
              <a:defRPr>
                <a:solidFill>
                  <a:schemeClr val="bg1"/>
                </a:solidFill>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12" name="Slide Number Placeholder">
            <a:extLst>
              <a:ext uri="{FF2B5EF4-FFF2-40B4-BE49-F238E27FC236}">
                <a16:creationId xmlns:a16="http://schemas.microsoft.com/office/drawing/2014/main" id="{A5D6ECD3-2A6B-C148-87A6-983275D43511}"/>
              </a:ext>
            </a:extLst>
          </p:cNvPr>
          <p:cNvSpPr>
            <a:spLocks noGrp="1"/>
          </p:cNvSpPr>
          <p:nvPr>
            <p:ph type="sldNum" sz="quarter" idx="13"/>
          </p:nvPr>
        </p:nvSpPr>
        <p:spPr/>
        <p:txBody>
          <a:bodyPr/>
          <a:lstStyle>
            <a:lvl1pPr>
              <a:defRPr>
                <a:solidFill>
                  <a:schemeClr val="bg1"/>
                </a:solidFill>
              </a:defRPr>
            </a:lvl1pPr>
          </a:lstStyle>
          <a:p>
            <a:fld id="{836F99F2-BFF6-8546-8FBC-E8CB3F915AF8}" type="slidenum">
              <a:rPr lang="en-US" smtClean="0"/>
              <a:t>‹#›</a:t>
            </a:fld>
            <a:endParaRPr lang="en-US"/>
          </a:p>
        </p:txBody>
      </p:sp>
      <p:cxnSp>
        <p:nvCxnSpPr>
          <p:cNvPr id="6" name="Straight Connector">
            <a:extLst>
              <a:ext uri="{FF2B5EF4-FFF2-40B4-BE49-F238E27FC236}">
                <a16:creationId xmlns:a16="http://schemas.microsoft.com/office/drawing/2014/main" id="{648CFAC4-3F6A-4249-9F48-503A85B31683}"/>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ln w="6350" cap="sq">
            <a:solidFill>
              <a:schemeClr val="bg1"/>
            </a:solidFill>
          </a:ln>
        </p:spPr>
        <p:style>
          <a:lnRef idx="1">
            <a:schemeClr val="dk1"/>
          </a:lnRef>
          <a:fillRef idx="0">
            <a:schemeClr val="accent1"/>
          </a:fillRef>
          <a:effectRef idx="0">
            <a:schemeClr val="dk1"/>
          </a:effectRef>
          <a:fontRef idx="minor">
            <a:schemeClr val="lt1"/>
          </a:fontRef>
        </p:style>
      </p:cxnSp>
      <p:pic>
        <p:nvPicPr>
          <p:cNvPr id="13" name="Picture 12">
            <a:extLst>
              <a:ext uri="{FF2B5EF4-FFF2-40B4-BE49-F238E27FC236}">
                <a16:creationId xmlns:a16="http://schemas.microsoft.com/office/drawing/2014/main" id="{1AED6AFC-BF32-4DCB-870D-4E21D13F0F1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895330" y="6403622"/>
            <a:ext cx="1035619" cy="367845"/>
          </a:xfrm>
          <a:prstGeom prst="rect">
            <a:avLst/>
          </a:prstGeom>
        </p:spPr>
      </p:pic>
      <p:pic>
        <p:nvPicPr>
          <p:cNvPr id="8" name="Picture 7">
            <a:extLst>
              <a:ext uri="{FF2B5EF4-FFF2-40B4-BE49-F238E27FC236}">
                <a16:creationId xmlns:a16="http://schemas.microsoft.com/office/drawing/2014/main" id="{47B59A17-5EE7-2449-8ACC-D434F35B8E34}"/>
              </a:ext>
            </a:extLst>
          </p:cNvPr>
          <p:cNvPicPr>
            <a:picLocks noChangeAspect="1"/>
          </p:cNvPicPr>
          <p:nvPr userDrawn="1"/>
        </p:nvPicPr>
        <p:blipFill>
          <a:blip r:embed="rId3"/>
          <a:srcRect/>
          <a:stretch/>
        </p:blipFill>
        <p:spPr>
          <a:xfrm>
            <a:off x="1063404" y="6477418"/>
            <a:ext cx="1148701" cy="220092"/>
          </a:xfrm>
          <a:prstGeom prst="rect">
            <a:avLst/>
          </a:prstGeom>
        </p:spPr>
      </p:pic>
    </p:spTree>
    <p:extLst>
      <p:ext uri="{BB962C8B-B14F-4D97-AF65-F5344CB8AC3E}">
        <p14:creationId xmlns:p14="http://schemas.microsoft.com/office/powerpoint/2010/main" val="2507239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content (1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509903" cy="862664"/>
          </a:xfrm>
        </p:spPr>
        <p:txBody>
          <a:bodyPr/>
          <a:lstStyle/>
          <a:p>
            <a:r>
              <a:rPr lang="en-US"/>
              <a:t>Click to edit Master title style</a:t>
            </a:r>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329581" y="1822440"/>
            <a:ext cx="11506148" cy="433864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7" name="Straight Connector">
            <a:extLst>
              <a:ext uri="{FF2B5EF4-FFF2-40B4-BE49-F238E27FC236}">
                <a16:creationId xmlns:a16="http://schemas.microsoft.com/office/drawing/2014/main" id="{FEA13839-5F72-2046-B228-6DC99C91ADDB}"/>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0" name="Picture 9">
            <a:extLst>
              <a:ext uri="{FF2B5EF4-FFF2-40B4-BE49-F238E27FC236}">
                <a16:creationId xmlns:a16="http://schemas.microsoft.com/office/drawing/2014/main" id="{3730850E-1A3C-4751-9182-A0C31EC9A6E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8" name="Picture 7">
            <a:extLst>
              <a:ext uri="{FF2B5EF4-FFF2-40B4-BE49-F238E27FC236}">
                <a16:creationId xmlns:a16="http://schemas.microsoft.com/office/drawing/2014/main" id="{EF605B88-46C6-1C4B-A7FE-4000CAD90F06}"/>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873777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content (2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510213" cy="862664"/>
          </a:xfrm>
        </p:spPr>
        <p:txBody>
          <a:bodyPr/>
          <a:lstStyle/>
          <a:p>
            <a:r>
              <a:rPr lang="en-US"/>
              <a:t>Click to edit Master title style</a:t>
            </a:r>
          </a:p>
        </p:txBody>
      </p:sp>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329270" y="1822036"/>
            <a:ext cx="5538071" cy="4339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6299967" y="1822037"/>
            <a:ext cx="5533561" cy="4339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8" name="Straight Connector">
            <a:extLst>
              <a:ext uri="{FF2B5EF4-FFF2-40B4-BE49-F238E27FC236}">
                <a16:creationId xmlns:a16="http://schemas.microsoft.com/office/drawing/2014/main" id="{A0C418EE-6460-8E42-8C30-54DF8EF55627}"/>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0" name="Picture 9">
            <a:extLst>
              <a:ext uri="{FF2B5EF4-FFF2-40B4-BE49-F238E27FC236}">
                <a16:creationId xmlns:a16="http://schemas.microsoft.com/office/drawing/2014/main" id="{80805AFF-B3F9-49D8-AAD3-3A5B53A8944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9" name="Picture 8">
            <a:extLst>
              <a:ext uri="{FF2B5EF4-FFF2-40B4-BE49-F238E27FC236}">
                <a16:creationId xmlns:a16="http://schemas.microsoft.com/office/drawing/2014/main" id="{45DFE51A-0768-F245-BB91-7A3F8FD9592D}"/>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2072320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content (3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510213" cy="862664"/>
          </a:xfrm>
        </p:spPr>
        <p:txBody>
          <a:bodyPr/>
          <a:lstStyle/>
          <a:p>
            <a:r>
              <a:rPr lang="en-US"/>
              <a:t>Click to edit Master title style</a:t>
            </a:r>
          </a:p>
        </p:txBody>
      </p:sp>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329270" y="1822035"/>
            <a:ext cx="3475625" cy="4336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4346564" y="1822036"/>
            <a:ext cx="3475625" cy="4335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73C7F918-8831-034A-8C00-253A50C274C7}"/>
              </a:ext>
            </a:extLst>
          </p:cNvPr>
          <p:cNvSpPr>
            <a:spLocks noGrp="1"/>
          </p:cNvSpPr>
          <p:nvPr>
            <p:ph sz="quarter" idx="13"/>
          </p:nvPr>
        </p:nvSpPr>
        <p:spPr>
          <a:xfrm>
            <a:off x="8363858" y="1822036"/>
            <a:ext cx="3475625" cy="4339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9" name="Straight Connector">
            <a:extLst>
              <a:ext uri="{FF2B5EF4-FFF2-40B4-BE49-F238E27FC236}">
                <a16:creationId xmlns:a16="http://schemas.microsoft.com/office/drawing/2014/main" id="{A033881D-54A3-0A48-AB72-ECF64E6D0217}"/>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1" name="Picture 10">
            <a:extLst>
              <a:ext uri="{FF2B5EF4-FFF2-40B4-BE49-F238E27FC236}">
                <a16:creationId xmlns:a16="http://schemas.microsoft.com/office/drawing/2014/main" id="{A04774E7-6EDF-485A-9807-1226E9AE48A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10" name="Picture 9">
            <a:extLst>
              <a:ext uri="{FF2B5EF4-FFF2-40B4-BE49-F238E27FC236}">
                <a16:creationId xmlns:a16="http://schemas.microsoft.com/office/drawing/2014/main" id="{84FDCEE9-F287-134D-839C-22E9161AC427}"/>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72174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 content (4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742472" cy="862664"/>
          </a:xfrm>
        </p:spPr>
        <p:txBody>
          <a:bodyPr/>
          <a:lstStyle/>
          <a:p>
            <a:r>
              <a:rPr lang="en-US"/>
              <a:t>Click to edit Master title style</a:t>
            </a:r>
          </a:p>
        </p:txBody>
      </p:sp>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329270" y="1822035"/>
            <a:ext cx="2707329" cy="433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3264441" y="1822036"/>
            <a:ext cx="2707329" cy="4335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73C7F918-8831-034A-8C00-253A50C274C7}"/>
              </a:ext>
            </a:extLst>
          </p:cNvPr>
          <p:cNvSpPr>
            <a:spLocks noGrp="1"/>
          </p:cNvSpPr>
          <p:nvPr>
            <p:ph sz="quarter" idx="13"/>
          </p:nvPr>
        </p:nvSpPr>
        <p:spPr>
          <a:xfrm>
            <a:off x="6199612" y="1822036"/>
            <a:ext cx="2707329" cy="4339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D6008138-E871-7042-B79E-B1592A15A6E9}"/>
              </a:ext>
            </a:extLst>
          </p:cNvPr>
          <p:cNvSpPr>
            <a:spLocks noGrp="1"/>
          </p:cNvSpPr>
          <p:nvPr>
            <p:ph sz="quarter" idx="14"/>
          </p:nvPr>
        </p:nvSpPr>
        <p:spPr>
          <a:xfrm>
            <a:off x="9134783" y="1822036"/>
            <a:ext cx="2707329" cy="4339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10" name="Straight Connector">
            <a:extLst>
              <a:ext uri="{FF2B5EF4-FFF2-40B4-BE49-F238E27FC236}">
                <a16:creationId xmlns:a16="http://schemas.microsoft.com/office/drawing/2014/main" id="{ADAD2240-3AE4-B34C-947E-EEBCB854A77D}"/>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2" name="Picture 11">
            <a:extLst>
              <a:ext uri="{FF2B5EF4-FFF2-40B4-BE49-F238E27FC236}">
                <a16:creationId xmlns:a16="http://schemas.microsoft.com/office/drawing/2014/main" id="{162D77DE-5FB8-4B43-911F-DAC859D9B78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11" name="Picture 10">
            <a:extLst>
              <a:ext uri="{FF2B5EF4-FFF2-40B4-BE49-F238E27FC236}">
                <a16:creationId xmlns:a16="http://schemas.microsoft.com/office/drawing/2014/main" id="{DBCA8460-8BEC-5A41-9105-7A00342B4B19}"/>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79766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content (4 column stack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510213" cy="862664"/>
          </a:xfrm>
        </p:spPr>
        <p:txBody>
          <a:bodyPr/>
          <a:lstStyle/>
          <a:p>
            <a:r>
              <a:rPr lang="en-US"/>
              <a:t>Click to edit Master title style</a:t>
            </a:r>
          </a:p>
        </p:txBody>
      </p:sp>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329270" y="1822037"/>
            <a:ext cx="5533561" cy="1631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6306651" y="1822037"/>
            <a:ext cx="5533561" cy="1631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C3D1597-8385-C34D-9200-EF459D29C83C}"/>
              </a:ext>
            </a:extLst>
          </p:cNvPr>
          <p:cNvSpPr>
            <a:spLocks noGrp="1"/>
          </p:cNvSpPr>
          <p:nvPr>
            <p:ph sz="quarter" idx="13"/>
          </p:nvPr>
        </p:nvSpPr>
        <p:spPr>
          <a:xfrm>
            <a:off x="329270" y="3621025"/>
            <a:ext cx="5533561" cy="1632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82BFD262-FDB9-0A42-93DD-195619166911}"/>
              </a:ext>
            </a:extLst>
          </p:cNvPr>
          <p:cNvSpPr>
            <a:spLocks noGrp="1"/>
          </p:cNvSpPr>
          <p:nvPr>
            <p:ph sz="quarter" idx="14"/>
          </p:nvPr>
        </p:nvSpPr>
        <p:spPr>
          <a:xfrm>
            <a:off x="6311004" y="3621025"/>
            <a:ext cx="5533561" cy="1632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11" name="Straight Connector">
            <a:extLst>
              <a:ext uri="{FF2B5EF4-FFF2-40B4-BE49-F238E27FC236}">
                <a16:creationId xmlns:a16="http://schemas.microsoft.com/office/drawing/2014/main" id="{6510501E-5E7E-9B4C-B972-9D7AA5865D9D}"/>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3" name="Picture 12">
            <a:extLst>
              <a:ext uri="{FF2B5EF4-FFF2-40B4-BE49-F238E27FC236}">
                <a16:creationId xmlns:a16="http://schemas.microsoft.com/office/drawing/2014/main" id="{4E3A469C-C86F-4D10-A944-FD564F2AE8E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12" name="Picture 11">
            <a:extLst>
              <a:ext uri="{FF2B5EF4-FFF2-40B4-BE49-F238E27FC236}">
                <a16:creationId xmlns:a16="http://schemas.microsoft.com/office/drawing/2014/main" id="{7B83504F-9DE8-6E4D-94AB-10274709DD20}"/>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3872168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 4 column content with head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29270" y="283464"/>
            <a:ext cx="11742472" cy="862664"/>
          </a:xfrm>
        </p:spPr>
        <p:txBody>
          <a:bodyPr/>
          <a:lstStyle/>
          <a:p>
            <a:r>
              <a:rPr lang="en-US"/>
              <a:t>Click to edit Master title style</a:t>
            </a:r>
          </a:p>
        </p:txBody>
      </p:sp>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329270" y="2605631"/>
            <a:ext cx="2707329" cy="822945"/>
          </a:xfrm>
        </p:spPr>
        <p:txBody>
          <a:bodyPr/>
          <a:lstStyle>
            <a:lvl1pPr>
              <a:defRPr sz="1800"/>
            </a:lvl1pPr>
          </a:lstStyle>
          <a:p>
            <a:pPr lvl="0"/>
            <a:r>
              <a:rPr lang="en-US"/>
              <a:t>Click to edit Master text styles</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3264163" y="2605631"/>
            <a:ext cx="2707329" cy="822697"/>
          </a:xfrm>
        </p:spPr>
        <p:txBody>
          <a:bodyPr/>
          <a:lstStyle>
            <a:lvl1pPr>
              <a:defRPr sz="1800"/>
            </a:lvl1pPr>
          </a:lstStyle>
          <a:p>
            <a:pPr lvl="0"/>
            <a:r>
              <a:rPr lang="en-US"/>
              <a:t>Click to edit Master text styles</a:t>
            </a:r>
          </a:p>
        </p:txBody>
      </p:sp>
      <p:sp>
        <p:nvSpPr>
          <p:cNvPr id="7" name="Content Placeholder 3">
            <a:extLst>
              <a:ext uri="{FF2B5EF4-FFF2-40B4-BE49-F238E27FC236}">
                <a16:creationId xmlns:a16="http://schemas.microsoft.com/office/drawing/2014/main" id="{73C7F918-8831-034A-8C00-253A50C274C7}"/>
              </a:ext>
            </a:extLst>
          </p:cNvPr>
          <p:cNvSpPr>
            <a:spLocks noGrp="1"/>
          </p:cNvSpPr>
          <p:nvPr>
            <p:ph sz="quarter" idx="13"/>
          </p:nvPr>
        </p:nvSpPr>
        <p:spPr>
          <a:xfrm>
            <a:off x="6199056" y="2605630"/>
            <a:ext cx="2707329" cy="823370"/>
          </a:xfrm>
        </p:spPr>
        <p:txBody>
          <a:bodyPr/>
          <a:lstStyle>
            <a:lvl1pPr>
              <a:defRPr sz="1800"/>
            </a:lvl1pPr>
          </a:lstStyle>
          <a:p>
            <a:pPr lvl="0"/>
            <a:r>
              <a:rPr lang="en-US"/>
              <a:t>Click to edit Master text styles</a:t>
            </a:r>
          </a:p>
        </p:txBody>
      </p:sp>
      <p:sp>
        <p:nvSpPr>
          <p:cNvPr id="8" name="Content Placeholder 4">
            <a:extLst>
              <a:ext uri="{FF2B5EF4-FFF2-40B4-BE49-F238E27FC236}">
                <a16:creationId xmlns:a16="http://schemas.microsoft.com/office/drawing/2014/main" id="{D6008138-E871-7042-B79E-B1592A15A6E9}"/>
              </a:ext>
            </a:extLst>
          </p:cNvPr>
          <p:cNvSpPr>
            <a:spLocks noGrp="1"/>
          </p:cNvSpPr>
          <p:nvPr>
            <p:ph sz="quarter" idx="14"/>
          </p:nvPr>
        </p:nvSpPr>
        <p:spPr>
          <a:xfrm>
            <a:off x="9133949" y="2605630"/>
            <a:ext cx="2707329" cy="823370"/>
          </a:xfrm>
        </p:spPr>
        <p:txBody>
          <a:bodyPr/>
          <a:lstStyle>
            <a:lvl1pPr>
              <a:defRPr sz="1800"/>
            </a:lvl1pPr>
          </a:lstStyle>
          <a:p>
            <a:pPr lvl="0"/>
            <a:r>
              <a:rPr lang="en-US"/>
              <a:t>Click to edit Master text styles</a:t>
            </a:r>
          </a:p>
        </p:txBody>
      </p:sp>
      <p:sp>
        <p:nvSpPr>
          <p:cNvPr id="9" name="Content Placeholder 5">
            <a:extLst>
              <a:ext uri="{FF2B5EF4-FFF2-40B4-BE49-F238E27FC236}">
                <a16:creationId xmlns:a16="http://schemas.microsoft.com/office/drawing/2014/main" id="{A754FB65-0049-2A4D-84B3-0E1EDA03A3DC}"/>
              </a:ext>
            </a:extLst>
          </p:cNvPr>
          <p:cNvSpPr>
            <a:spLocks noGrp="1"/>
          </p:cNvSpPr>
          <p:nvPr>
            <p:ph sz="quarter" idx="15"/>
          </p:nvPr>
        </p:nvSpPr>
        <p:spPr>
          <a:xfrm>
            <a:off x="329270" y="4050793"/>
            <a:ext cx="2707329" cy="2110335"/>
          </a:xfrm>
        </p:spPr>
        <p:txBody>
          <a:bodyPr/>
          <a:lstStyle>
            <a:lvl1pPr>
              <a:defRPr sz="180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F6C07FEE-269E-1941-9A24-31C3DDCB814B}"/>
              </a:ext>
            </a:extLst>
          </p:cNvPr>
          <p:cNvSpPr>
            <a:spLocks noGrp="1"/>
          </p:cNvSpPr>
          <p:nvPr>
            <p:ph sz="quarter" idx="16"/>
          </p:nvPr>
        </p:nvSpPr>
        <p:spPr>
          <a:xfrm>
            <a:off x="3261654" y="4050792"/>
            <a:ext cx="2707329" cy="2110294"/>
          </a:xfrm>
        </p:spPr>
        <p:txBody>
          <a:bodyPr/>
          <a:lstStyle>
            <a:lvl1pPr>
              <a:defRPr sz="180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7">
            <a:extLst>
              <a:ext uri="{FF2B5EF4-FFF2-40B4-BE49-F238E27FC236}">
                <a16:creationId xmlns:a16="http://schemas.microsoft.com/office/drawing/2014/main" id="{A6253EE2-43B8-6C42-839E-C05FE49D703A}"/>
              </a:ext>
            </a:extLst>
          </p:cNvPr>
          <p:cNvSpPr>
            <a:spLocks noGrp="1"/>
          </p:cNvSpPr>
          <p:nvPr>
            <p:ph sz="quarter" idx="17"/>
          </p:nvPr>
        </p:nvSpPr>
        <p:spPr>
          <a:xfrm>
            <a:off x="6194039" y="4050793"/>
            <a:ext cx="2707329" cy="2110336"/>
          </a:xfrm>
        </p:spPr>
        <p:txBody>
          <a:bodyPr/>
          <a:lstStyle>
            <a:lvl1pPr>
              <a:defRPr sz="180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8">
            <a:extLst>
              <a:ext uri="{FF2B5EF4-FFF2-40B4-BE49-F238E27FC236}">
                <a16:creationId xmlns:a16="http://schemas.microsoft.com/office/drawing/2014/main" id="{F908B1C9-21E2-1143-88A4-CF2A7BB33D27}"/>
              </a:ext>
            </a:extLst>
          </p:cNvPr>
          <p:cNvSpPr>
            <a:spLocks noGrp="1"/>
          </p:cNvSpPr>
          <p:nvPr>
            <p:ph sz="quarter" idx="18"/>
          </p:nvPr>
        </p:nvSpPr>
        <p:spPr>
          <a:xfrm>
            <a:off x="9126423" y="4050792"/>
            <a:ext cx="2707329" cy="2110294"/>
          </a:xfrm>
        </p:spPr>
        <p:txBody>
          <a:bodyPr/>
          <a:lstStyle>
            <a:lvl1pPr>
              <a:defRPr sz="180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836F99F2-BFF6-8546-8FBC-E8CB3F915AF8}" type="slidenum">
              <a:rPr lang="en-US" smtClean="0"/>
              <a:t>‹#›</a:t>
            </a:fld>
            <a:endParaRPr lang="en-US"/>
          </a:p>
        </p:txBody>
      </p:sp>
      <p:cxnSp>
        <p:nvCxnSpPr>
          <p:cNvPr id="16" name="Straight Connector">
            <a:extLst>
              <a:ext uri="{FF2B5EF4-FFF2-40B4-BE49-F238E27FC236}">
                <a16:creationId xmlns:a16="http://schemas.microsoft.com/office/drawing/2014/main" id="{E70A6D88-32A0-FE4A-BCFF-A28D2F09E713}"/>
              </a:ext>
              <a:ext uri="{C183D7F6-B498-43B3-948B-1728B52AA6E4}">
                <adec:decorative xmlns:adec="http://schemas.microsoft.com/office/drawing/2017/decorative" val="1"/>
              </a:ext>
            </a:extLst>
          </p:cNvPr>
          <p:cNvCxnSpPr>
            <a:cxnSpLocks/>
          </p:cNvCxnSpPr>
          <p:nvPr/>
        </p:nvCxnSpPr>
        <p:spPr>
          <a:xfrm>
            <a:off x="347754" y="6389653"/>
            <a:ext cx="11491730" cy="0"/>
          </a:xfrm>
          <a:prstGeom prst="line">
            <a:avLst/>
          </a:prstGeom>
          <a:noFill/>
          <a:ln w="6350" cap="sq" cmpd="sng" algn="ctr">
            <a:solidFill>
              <a:srgbClr val="000000"/>
            </a:solidFill>
            <a:prstDash val="solid"/>
          </a:ln>
          <a:effectLst/>
        </p:spPr>
      </p:cxnSp>
      <p:pic>
        <p:nvPicPr>
          <p:cNvPr id="18" name="Picture 17">
            <a:extLst>
              <a:ext uri="{FF2B5EF4-FFF2-40B4-BE49-F238E27FC236}">
                <a16:creationId xmlns:a16="http://schemas.microsoft.com/office/drawing/2014/main" id="{403D97FD-2E1F-4D00-8768-6F81A88789F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97234" y="6401335"/>
            <a:ext cx="1037526" cy="372261"/>
          </a:xfrm>
          <a:prstGeom prst="rect">
            <a:avLst/>
          </a:prstGeom>
        </p:spPr>
      </p:pic>
      <p:pic>
        <p:nvPicPr>
          <p:cNvPr id="17" name="Picture 16">
            <a:extLst>
              <a:ext uri="{FF2B5EF4-FFF2-40B4-BE49-F238E27FC236}">
                <a16:creationId xmlns:a16="http://schemas.microsoft.com/office/drawing/2014/main" id="{70C395D2-E124-8148-A83A-D5AA28F074DD}"/>
              </a:ext>
            </a:extLst>
          </p:cNvPr>
          <p:cNvPicPr>
            <a:picLocks noChangeAspect="1"/>
          </p:cNvPicPr>
          <p:nvPr userDrawn="1"/>
        </p:nvPicPr>
        <p:blipFill>
          <a:blip r:embed="rId3"/>
          <a:srcRect/>
          <a:stretch/>
        </p:blipFill>
        <p:spPr>
          <a:xfrm>
            <a:off x="1063404" y="6477418"/>
            <a:ext cx="1148701" cy="220093"/>
          </a:xfrm>
          <a:prstGeom prst="rect">
            <a:avLst/>
          </a:prstGeom>
        </p:spPr>
      </p:pic>
    </p:spTree>
    <p:extLst>
      <p:ext uri="{BB962C8B-B14F-4D97-AF65-F5344CB8AC3E}">
        <p14:creationId xmlns:p14="http://schemas.microsoft.com/office/powerpoint/2010/main" val="3943918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330592" y="281967"/>
            <a:ext cx="11508891" cy="862664"/>
          </a:xfrm>
          <a:prstGeom prst="rect">
            <a:avLst/>
          </a:prstGeom>
        </p:spPr>
        <p:txBody>
          <a:bodyPr vert="horz" lIns="0" tIns="0" rIns="0" bIns="0" rtlCol="0" anchor="t" anchorCtr="0">
            <a:noAutofit/>
          </a:bodyPr>
          <a:lstStyle/>
          <a:p>
            <a:r>
              <a:rPr lang="en-US"/>
              <a:t>[Slide title]               </a:t>
            </a:r>
          </a:p>
        </p:txBody>
      </p:sp>
      <p:sp>
        <p:nvSpPr>
          <p:cNvPr id="3" name="Text Placeholder"/>
          <p:cNvSpPr>
            <a:spLocks noGrp="1"/>
          </p:cNvSpPr>
          <p:nvPr>
            <p:ph type="body" idx="1"/>
          </p:nvPr>
        </p:nvSpPr>
        <p:spPr>
          <a:xfrm>
            <a:off x="324518" y="1826247"/>
            <a:ext cx="11514966" cy="4334841"/>
          </a:xfrm>
          <a:prstGeom prst="rect">
            <a:avLst/>
          </a:prstGeom>
        </p:spPr>
        <p:txBody>
          <a:bodyPr vert="horz" lIns="0" tIns="0" rIns="0" bIns="0" spcCol="493776"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p:cNvSpPr>
            <a:spLocks noGrp="1"/>
          </p:cNvSpPr>
          <p:nvPr>
            <p:ph type="sldNum" sz="quarter" idx="4"/>
          </p:nvPr>
        </p:nvSpPr>
        <p:spPr>
          <a:xfrm>
            <a:off x="340565" y="6492240"/>
            <a:ext cx="722839" cy="192024"/>
          </a:xfrm>
          <a:prstGeom prst="rect">
            <a:avLst/>
          </a:prstGeom>
        </p:spPr>
        <p:txBody>
          <a:bodyPr vert="horz" lIns="0" tIns="0" rIns="0" bIns="0" rtlCol="0" anchor="ctr"/>
          <a:lstStyle>
            <a:lvl1pPr algn="l">
              <a:lnSpc>
                <a:spcPts val="1000"/>
              </a:lnSpc>
              <a:defRPr sz="800" b="0">
                <a:solidFill>
                  <a:schemeClr val="tx1"/>
                </a:solidFill>
                <a:latin typeface="+mn-lt"/>
                <a:cs typeface="ATT Aleck Sans" panose="020B0503020203020204" pitchFamily="34" charset="0"/>
              </a:defRPr>
            </a:lvl1pPr>
          </a:lstStyle>
          <a:p>
            <a:fld id="{836F99F2-BFF6-8546-8FBC-E8CB3F915AF8}" type="slidenum">
              <a:rPr lang="en-US" smtClean="0"/>
              <a:t>‹#›</a:t>
            </a:fld>
            <a:endParaRPr lang="en-US"/>
          </a:p>
        </p:txBody>
      </p:sp>
    </p:spTree>
    <p:extLst>
      <p:ext uri="{BB962C8B-B14F-4D97-AF65-F5344CB8AC3E}">
        <p14:creationId xmlns:p14="http://schemas.microsoft.com/office/powerpoint/2010/main" val="3927560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dt="0"/>
  <p:txStyles>
    <p:titleStyle>
      <a:lvl1pPr algn="l" defTabSz="457200" rtl="0" eaLnBrk="1" latinLnBrk="0" hangingPunct="1">
        <a:lnSpc>
          <a:spcPct val="100000"/>
        </a:lnSpc>
        <a:spcBef>
          <a:spcPct val="0"/>
        </a:spcBef>
        <a:spcAft>
          <a:spcPts val="0"/>
        </a:spcAft>
        <a:buNone/>
        <a:defRPr sz="2400" b="0" i="0" kern="1200">
          <a:solidFill>
            <a:schemeClr val="tx1"/>
          </a:solidFill>
          <a:latin typeface="ATT Aleck Sans Medium" panose="020B0503020203020204" pitchFamily="34" charset="0"/>
          <a:ea typeface="+mj-ea"/>
          <a:cs typeface="ATT Aleck Sans Medium" panose="020B0503020203020204" pitchFamily="34" charset="0"/>
        </a:defRPr>
      </a:lvl1pPr>
    </p:titleStyle>
    <p:body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p:bodyStyle>
    <p:other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400" kern="1200">
          <a:solidFill>
            <a:schemeClr val="tx1"/>
          </a:solidFill>
          <a:latin typeface="+mn-lt"/>
          <a:ea typeface="+mn-ea"/>
          <a:cs typeface="+mn-cs"/>
        </a:defRPr>
      </a:lvl2pPr>
      <a:lvl3pPr marL="914400" algn="l" defTabSz="457200" rtl="0" eaLnBrk="1" latinLnBrk="0" hangingPunct="1">
        <a:defRPr sz="1400" kern="1200">
          <a:solidFill>
            <a:schemeClr val="tx1"/>
          </a:solidFill>
          <a:latin typeface="+mn-lt"/>
          <a:ea typeface="+mn-ea"/>
          <a:cs typeface="+mn-cs"/>
        </a:defRPr>
      </a:lvl3pPr>
      <a:lvl4pPr marL="1371600" algn="l" defTabSz="457200" rtl="0" eaLnBrk="1" latinLnBrk="0" hangingPunct="1">
        <a:defRPr sz="1400" kern="1200">
          <a:solidFill>
            <a:schemeClr val="tx1"/>
          </a:solidFill>
          <a:latin typeface="+mn-lt"/>
          <a:ea typeface="+mn-ea"/>
          <a:cs typeface="+mn-cs"/>
        </a:defRPr>
      </a:lvl4pPr>
      <a:lvl5pPr marL="1828800" algn="l" defTabSz="457200" rtl="0" eaLnBrk="1" latinLnBrk="0" hangingPunct="1">
        <a:defRPr sz="1400" kern="1200">
          <a:solidFill>
            <a:schemeClr val="tx1"/>
          </a:solidFill>
          <a:latin typeface="+mn-lt"/>
          <a:ea typeface="+mn-ea"/>
          <a:cs typeface="+mn-cs"/>
        </a:defRPr>
      </a:lvl5pPr>
      <a:lvl6pPr marL="2286000" algn="l" defTabSz="457200" rtl="0" eaLnBrk="1" latinLnBrk="0" hangingPunct="1">
        <a:defRPr sz="1400" kern="1200">
          <a:solidFill>
            <a:schemeClr val="tx1"/>
          </a:solidFill>
          <a:latin typeface="+mn-lt"/>
          <a:ea typeface="+mn-ea"/>
          <a:cs typeface="+mn-cs"/>
        </a:defRPr>
      </a:lvl6pPr>
      <a:lvl7pPr marL="2743200" algn="l" defTabSz="457200" rtl="0" eaLnBrk="1" latinLnBrk="0" hangingPunct="1">
        <a:defRPr sz="1400" kern="1200">
          <a:solidFill>
            <a:schemeClr val="tx1"/>
          </a:solidFill>
          <a:latin typeface="+mn-lt"/>
          <a:ea typeface="+mn-ea"/>
          <a:cs typeface="+mn-cs"/>
        </a:defRPr>
      </a:lvl7pPr>
      <a:lvl8pPr marL="3200400" algn="l" defTabSz="457200" rtl="0" eaLnBrk="1" latinLnBrk="0" hangingPunct="1">
        <a:defRPr sz="1400" kern="1200">
          <a:solidFill>
            <a:schemeClr val="tx1"/>
          </a:solidFill>
          <a:latin typeface="+mn-lt"/>
          <a:ea typeface="+mn-ea"/>
          <a:cs typeface="+mn-cs"/>
        </a:defRPr>
      </a:lvl8pPr>
      <a:lvl9pPr marL="3657600" algn="l" defTabSz="457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7456">
          <p15:clr>
            <a:srgbClr val="F26B43"/>
          </p15:clr>
        </p15:guide>
        <p15:guide id="6" pos="219">
          <p15:clr>
            <a:srgbClr val="F26B43"/>
          </p15:clr>
        </p15:guide>
        <p15:guide id="13" pos="3983">
          <p15:clr>
            <a:srgbClr val="5ACBF0"/>
          </p15:clr>
        </p15:guide>
        <p15:guide id="14" pos="3695">
          <p15:clr>
            <a:srgbClr val="5ACBF0"/>
          </p15:clr>
        </p15:guide>
        <p15:guide id="17" orient="horz" pos="213">
          <p15:clr>
            <a:srgbClr val="F26B43"/>
          </p15:clr>
        </p15:guide>
        <p15:guide id="18" orient="horz" pos="4124">
          <p15:clr>
            <a:srgbClr val="F26B43"/>
          </p15:clr>
        </p15:guide>
        <p15:guide id="21" orient="horz" pos="1186">
          <p15:clr>
            <a:srgbClr val="F26B43"/>
          </p15:clr>
        </p15:guide>
        <p15:guide id="28" orient="horz" pos="3131">
          <p15:clr>
            <a:srgbClr val="F26B43"/>
          </p15:clr>
        </p15:guide>
        <p15:guide id="36" pos="3839">
          <p15:clr>
            <a:srgbClr val="F26B43"/>
          </p15:clr>
        </p15:guide>
        <p15:guide id="37" pos="2932">
          <p15:clr>
            <a:srgbClr val="F26B43"/>
          </p15:clr>
        </p15:guide>
        <p15:guide id="39" pos="2028">
          <p15:clr>
            <a:srgbClr val="F26B43"/>
          </p15:clr>
        </p15:guide>
        <p15:guide id="40" pos="1124">
          <p15:clr>
            <a:srgbClr val="F26B43"/>
          </p15:clr>
        </p15:guide>
        <p15:guide id="41" pos="5646">
          <p15:clr>
            <a:srgbClr val="F26B43"/>
          </p15:clr>
        </p15:guide>
        <p15:guide id="42" pos="6551">
          <p15:clr>
            <a:srgbClr val="F26B43"/>
          </p15:clr>
        </p15:guide>
        <p15:guide id="43" pos="4744">
          <p15:clr>
            <a:srgbClr val="F26B43"/>
          </p15:clr>
        </p15:guide>
        <p15:guide id="44" pos="982">
          <p15:clr>
            <a:srgbClr val="5ACBF0"/>
          </p15:clr>
        </p15:guide>
        <p15:guide id="46" pos="1271">
          <p15:clr>
            <a:srgbClr val="5ACBF0"/>
          </p15:clr>
        </p15:guide>
        <p15:guide id="47" pos="1886">
          <p15:clr>
            <a:srgbClr val="5ACBF0"/>
          </p15:clr>
        </p15:guide>
        <p15:guide id="48" pos="2174">
          <p15:clr>
            <a:srgbClr val="5ACBF0"/>
          </p15:clr>
        </p15:guide>
        <p15:guide id="49" pos="2791">
          <p15:clr>
            <a:srgbClr val="5ACBF0"/>
          </p15:clr>
        </p15:guide>
        <p15:guide id="50" pos="3079">
          <p15:clr>
            <a:srgbClr val="5ACBF0"/>
          </p15:clr>
        </p15:guide>
        <p15:guide id="51" pos="4602">
          <p15:clr>
            <a:srgbClr val="5ACBF0"/>
          </p15:clr>
        </p15:guide>
        <p15:guide id="52" pos="4885">
          <p15:clr>
            <a:srgbClr val="5ACBF0"/>
          </p15:clr>
        </p15:guide>
        <p15:guide id="53" pos="5504">
          <p15:clr>
            <a:srgbClr val="5ACBF0"/>
          </p15:clr>
        </p15:guide>
        <p15:guide id="54" pos="5791">
          <p15:clr>
            <a:srgbClr val="5ACBF0"/>
          </p15:clr>
        </p15:guide>
        <p15:guide id="55" pos="6410">
          <p15:clr>
            <a:srgbClr val="5ACBF0"/>
          </p15:clr>
        </p15:guide>
        <p15:guide id="56" pos="6696">
          <p15:clr>
            <a:srgbClr val="5ACBF0"/>
          </p15:clr>
        </p15:guide>
        <p15:guide id="58" orient="horz" pos="2160">
          <p15:clr>
            <a:srgbClr val="F26B43"/>
          </p15:clr>
        </p15:guide>
        <p15:guide id="59" orient="horz" pos="3881">
          <p15:clr>
            <a:srgbClr val="547EB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image" Target="../media/image71.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100.png"/><Relationship Id="rId2" Type="http://schemas.openxmlformats.org/officeDocument/2006/relationships/notesSlide" Target="../notesSlides/notesSlide15.xml"/><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32" Type="http://schemas.openxmlformats.org/officeDocument/2006/relationships/image" Target="../media/image99.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10" Type="http://schemas.openxmlformats.org/officeDocument/2006/relationships/image" Target="../media/image77.png"/><Relationship Id="rId19" Type="http://schemas.openxmlformats.org/officeDocument/2006/relationships/image" Target="../media/image86.png"/><Relationship Id="rId31" Type="http://schemas.openxmlformats.org/officeDocument/2006/relationships/image" Target="../media/image98.png"/><Relationship Id="rId4" Type="http://schemas.microsoft.com/office/2007/relationships/hdphoto" Target="../media/hdphoto1.wdp"/><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 Id="rId30" Type="http://schemas.openxmlformats.org/officeDocument/2006/relationships/image" Target="../media/image97.png"/><Relationship Id="rId8" Type="http://schemas.openxmlformats.org/officeDocument/2006/relationships/image" Target="../media/image7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9.xml"/><Relationship Id="rId4" Type="http://schemas.openxmlformats.org/officeDocument/2006/relationships/image" Target="../media/image103.jpe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9.xml"/><Relationship Id="rId5" Type="http://schemas.openxmlformats.org/officeDocument/2006/relationships/image" Target="../media/image107.png"/><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9.xml"/><Relationship Id="rId4" Type="http://schemas.openxmlformats.org/officeDocument/2006/relationships/image" Target="../media/image110.jpeg"/></Relationships>
</file>

<file path=ppt/slides/_rels/slide2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eg"/><Relationship Id="rId1" Type="http://schemas.openxmlformats.org/officeDocument/2006/relationships/slideLayout" Target="../slideLayouts/slideLayout9.xml"/><Relationship Id="rId4" Type="http://schemas.openxmlformats.org/officeDocument/2006/relationships/image" Target="../media/image1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736B83-8242-7C48-9860-5DE526A7B3B6}"/>
              </a:ext>
            </a:extLst>
          </p:cNvPr>
          <p:cNvSpPr>
            <a:spLocks noGrp="1"/>
          </p:cNvSpPr>
          <p:nvPr>
            <p:ph type="title"/>
          </p:nvPr>
        </p:nvSpPr>
        <p:spPr>
          <a:xfrm>
            <a:off x="263088" y="315137"/>
            <a:ext cx="11390432" cy="4655326"/>
          </a:xfrm>
        </p:spPr>
        <p:txBody>
          <a:bodyPr/>
          <a:lstStyle/>
          <a:p>
            <a:r>
              <a:rPr lang="en-US" sz="8800" dirty="0"/>
              <a:t>AT&amp;T Fleet Complete</a:t>
            </a:r>
            <a:br>
              <a:rPr lang="en-US" sz="8800" dirty="0"/>
            </a:br>
            <a:r>
              <a:rPr lang="en-US" sz="8800" dirty="0">
                <a:solidFill>
                  <a:schemeClr val="accent1"/>
                </a:solidFill>
              </a:rPr>
              <a:t>Overview</a:t>
            </a:r>
          </a:p>
        </p:txBody>
      </p:sp>
      <p:sp>
        <p:nvSpPr>
          <p:cNvPr id="3" name="Text Placeholder">
            <a:extLst>
              <a:ext uri="{FF2B5EF4-FFF2-40B4-BE49-F238E27FC236}">
                <a16:creationId xmlns:a16="http://schemas.microsoft.com/office/drawing/2014/main" id="{BD340C54-D743-5245-AE8A-678EAB7F26CB}"/>
              </a:ext>
            </a:extLst>
          </p:cNvPr>
          <p:cNvSpPr>
            <a:spLocks noGrp="1"/>
          </p:cNvSpPr>
          <p:nvPr>
            <p:ph type="body" sz="quarter" idx="18"/>
          </p:nvPr>
        </p:nvSpPr>
        <p:spPr>
          <a:xfrm>
            <a:off x="336190" y="5161949"/>
            <a:ext cx="5759811" cy="713232"/>
          </a:xfrm>
        </p:spPr>
        <p:txBody>
          <a:bodyPr/>
          <a:lstStyle/>
          <a:p>
            <a:r>
              <a:rPr lang="en-US"/>
              <a:t>November 26, 2021</a:t>
            </a:r>
            <a:endParaRPr lang="en-US" dirty="0"/>
          </a:p>
        </p:txBody>
      </p:sp>
    </p:spTree>
    <p:extLst>
      <p:ext uri="{BB962C8B-B14F-4D97-AF65-F5344CB8AC3E}">
        <p14:creationId xmlns:p14="http://schemas.microsoft.com/office/powerpoint/2010/main" val="1681861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86524"/>
          </a:xfrm>
        </p:spPr>
        <p:txBody>
          <a:bodyPr/>
          <a:lstStyle/>
          <a:p>
            <a:r>
              <a:rPr lang="en-US" dirty="0"/>
              <a:t>Fleet Tracker</a:t>
            </a:r>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701983" y="1090142"/>
            <a:ext cx="4661325" cy="3772004"/>
          </a:xfrm>
        </p:spPr>
        <p:txBody>
          <a:bodyPr/>
          <a:lstStyle/>
          <a:p>
            <a:r>
              <a:rPr lang="en-US" sz="1800" dirty="0"/>
              <a:t>Powerful telematics and driver behavior analytics tool.</a:t>
            </a:r>
          </a:p>
          <a:p>
            <a:pPr marL="279450" indent="-279450">
              <a:lnSpc>
                <a:spcPts val="1440"/>
              </a:lnSpc>
              <a:buFont typeface="Arial" panose="020B0604020202020204" pitchFamily="34" charset="0"/>
              <a:buChar char="•"/>
            </a:pPr>
            <a:r>
              <a:rPr lang="en-US" sz="1200" dirty="0">
                <a:solidFill>
                  <a:schemeClr val="tx1"/>
                </a:solidFill>
              </a:rPr>
              <a:t>Supported by a sophisticated GPS software, this user- friendly fleet tracking solution provides near real-time view on all of your fleet activities. </a:t>
            </a:r>
          </a:p>
          <a:p>
            <a:pPr marL="279450" indent="-279450">
              <a:lnSpc>
                <a:spcPts val="1440"/>
              </a:lnSpc>
              <a:buFont typeface="Arial" panose="020B0604020202020204" pitchFamily="34" charset="0"/>
              <a:buChar char="•"/>
            </a:pPr>
            <a:r>
              <a:rPr lang="en-US" sz="1200" dirty="0">
                <a:solidFill>
                  <a:schemeClr val="tx1"/>
                </a:solidFill>
              </a:rPr>
              <a:t>Performance dashboards and reports give fleet managers a critical overview of their fleet to help improve productivity, efficiency and safety.</a:t>
            </a:r>
          </a:p>
          <a:p>
            <a:pPr marL="279450" indent="-279450">
              <a:buFont typeface="Arial" panose="020B0604020202020204" pitchFamily="34" charset="0"/>
              <a:buChar char="•"/>
            </a:pPr>
            <a:r>
              <a:rPr lang="en-US" sz="1200" dirty="0">
                <a:solidFill>
                  <a:schemeClr val="tx1"/>
                </a:solidFill>
              </a:rPr>
              <a:t>Uncover cost-saving opportunities by continuously monitoring idle-time, off-hours driving, fuel economy, and more.</a:t>
            </a:r>
          </a:p>
          <a:p>
            <a:pPr marL="279450" indent="-279450">
              <a:buFont typeface="Arial" panose="020B0604020202020204" pitchFamily="34" charset="0"/>
              <a:buChar char="•"/>
            </a:pPr>
            <a:r>
              <a:rPr lang="en-US" sz="1200" dirty="0">
                <a:solidFill>
                  <a:schemeClr val="tx1"/>
                </a:solidFill>
              </a:rPr>
              <a:t>Increase your driver’s safety and reduce premature vehicle wear and tear by addressing aggressive driving patterns such as speeding and harsh braking with our driver behavior monitoring.</a:t>
            </a:r>
          </a:p>
          <a:p>
            <a:pPr marL="279450" indent="-279450">
              <a:buFont typeface="Arial" panose="020B0604020202020204" pitchFamily="34" charset="0"/>
              <a:buChar char="•"/>
            </a:pPr>
            <a:r>
              <a:rPr lang="en-US" sz="1200" dirty="0">
                <a:solidFill>
                  <a:schemeClr val="tx1"/>
                </a:solidFill>
              </a:rPr>
              <a:t>Extend your fleet’s lifetime and improve uptime with instant DTC code alerts or check engine notifications and schedule vehicle services before critical breakage occurs.</a:t>
            </a:r>
          </a:p>
          <a:p>
            <a:pPr>
              <a:lnSpc>
                <a:spcPts val="1440"/>
              </a:lnSpc>
            </a:pPr>
            <a:endParaRPr lang="en-US" sz="1200" dirty="0">
              <a:solidFill>
                <a:schemeClr val="tx1"/>
              </a:solidFill>
            </a:endParaRP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10</a:t>
            </a:fld>
            <a:r>
              <a:rPr lang="en-US"/>
              <a:t> </a:t>
            </a:r>
          </a:p>
        </p:txBody>
      </p:sp>
      <p:pic>
        <p:nvPicPr>
          <p:cNvPr id="6" name="Picture 5">
            <a:extLst>
              <a:ext uri="{FF2B5EF4-FFF2-40B4-BE49-F238E27FC236}">
                <a16:creationId xmlns:a16="http://schemas.microsoft.com/office/drawing/2014/main" id="{41A0DCD4-DDBA-AB43-8208-FE0F1ED4A0B0}"/>
              </a:ext>
            </a:extLst>
          </p:cNvPr>
          <p:cNvPicPr>
            <a:picLocks noChangeAspect="1"/>
          </p:cNvPicPr>
          <p:nvPr/>
        </p:nvPicPr>
        <p:blipFill>
          <a:blip r:embed="rId3"/>
          <a:stretch>
            <a:fillRect/>
          </a:stretch>
        </p:blipFill>
        <p:spPr>
          <a:xfrm>
            <a:off x="4911435" y="1009197"/>
            <a:ext cx="7142018" cy="4023337"/>
          </a:xfrm>
          <a:prstGeom prst="rect">
            <a:avLst/>
          </a:prstGeom>
        </p:spPr>
      </p:pic>
      <p:pic>
        <p:nvPicPr>
          <p:cNvPr id="9" name="Picture 8">
            <a:extLst>
              <a:ext uri="{FF2B5EF4-FFF2-40B4-BE49-F238E27FC236}">
                <a16:creationId xmlns:a16="http://schemas.microsoft.com/office/drawing/2014/main" id="{D4C82EE2-E388-2A45-933D-BB4C2348A4A1}"/>
              </a:ext>
            </a:extLst>
          </p:cNvPr>
          <p:cNvPicPr>
            <a:picLocks noChangeAspect="1"/>
          </p:cNvPicPr>
          <p:nvPr/>
        </p:nvPicPr>
        <p:blipFill>
          <a:blip r:embed="rId4"/>
          <a:srcRect/>
          <a:stretch/>
        </p:blipFill>
        <p:spPr>
          <a:xfrm>
            <a:off x="10400089" y="2131933"/>
            <a:ext cx="1327231" cy="2594133"/>
          </a:xfrm>
          <a:prstGeom prst="rect">
            <a:avLst/>
          </a:prstGeom>
        </p:spPr>
      </p:pic>
    </p:spTree>
    <p:extLst>
      <p:ext uri="{BB962C8B-B14F-4D97-AF65-F5344CB8AC3E}">
        <p14:creationId xmlns:p14="http://schemas.microsoft.com/office/powerpoint/2010/main" val="404934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86524"/>
          </a:xfrm>
        </p:spPr>
        <p:txBody>
          <a:bodyPr/>
          <a:lstStyle/>
          <a:p>
            <a:r>
              <a:rPr lang="en-US" dirty="0"/>
              <a:t>Asset Tracker</a:t>
            </a:r>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701983" y="1090141"/>
            <a:ext cx="5394017" cy="3430487"/>
          </a:xfrm>
        </p:spPr>
        <p:txBody>
          <a:bodyPr/>
          <a:lstStyle/>
          <a:p>
            <a:r>
              <a:rPr lang="en-US" sz="1800" dirty="0"/>
              <a:t>AT&amp;T Fleet Complete Asset Trackers capture and transmit the asset’s location in the field. They are designed to monitor and report only on exceptions of the rule, such as when regularly stationary equipment is moved off-site outside of work hours. </a:t>
            </a:r>
          </a:p>
          <a:p>
            <a:r>
              <a:rPr lang="en-US" sz="1800" dirty="0"/>
              <a:t>AT&amp;T Fleet Complete rules and reports are specifically designed to interpret the raw data and provide you an accurate picture of activity of your assets and equipment in the field. </a:t>
            </a:r>
          </a:p>
          <a:p>
            <a:pPr marL="279450" indent="-279450">
              <a:lnSpc>
                <a:spcPts val="1440"/>
              </a:lnSpc>
              <a:buFont typeface="Arial" panose="020B0604020202020204" pitchFamily="34" charset="0"/>
              <a:buChar char="•"/>
            </a:pPr>
            <a:r>
              <a:rPr lang="en-US" sz="1200" dirty="0">
                <a:solidFill>
                  <a:schemeClr val="tx1"/>
                </a:solidFill>
              </a:rPr>
              <a:t>Instantly locate and check the status of machinery, equipment, tools and toolboxes, cargo, and more, all from your mobile devices.</a:t>
            </a:r>
          </a:p>
          <a:p>
            <a:pPr marL="279450" indent="-279450">
              <a:lnSpc>
                <a:spcPts val="1440"/>
              </a:lnSpc>
              <a:buFont typeface="Arial" panose="020B0604020202020204" pitchFamily="34" charset="0"/>
              <a:buChar char="•"/>
            </a:pPr>
            <a:r>
              <a:rPr lang="en-US" sz="1200" dirty="0">
                <a:solidFill>
                  <a:schemeClr val="tx1"/>
                </a:solidFill>
              </a:rPr>
              <a:t>Calculate run time on your assets</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11</a:t>
            </a:fld>
            <a:r>
              <a:rPr lang="en-US"/>
              <a:t> </a:t>
            </a:r>
          </a:p>
        </p:txBody>
      </p:sp>
      <p:pic>
        <p:nvPicPr>
          <p:cNvPr id="8" name="Picture 7">
            <a:extLst>
              <a:ext uri="{FF2B5EF4-FFF2-40B4-BE49-F238E27FC236}">
                <a16:creationId xmlns:a16="http://schemas.microsoft.com/office/drawing/2014/main" id="{313FDBA0-36D3-274B-8FAB-3E2D97F85B34}"/>
              </a:ext>
            </a:extLst>
          </p:cNvPr>
          <p:cNvPicPr>
            <a:picLocks noChangeAspect="1"/>
          </p:cNvPicPr>
          <p:nvPr/>
        </p:nvPicPr>
        <p:blipFill>
          <a:blip r:embed="rId3"/>
          <a:srcRect/>
          <a:stretch/>
        </p:blipFill>
        <p:spPr>
          <a:xfrm>
            <a:off x="7309382" y="1083594"/>
            <a:ext cx="2764403" cy="4376973"/>
          </a:xfrm>
          <a:prstGeom prst="rect">
            <a:avLst/>
          </a:prstGeom>
          <a:effectLst/>
        </p:spPr>
      </p:pic>
      <p:pic>
        <p:nvPicPr>
          <p:cNvPr id="12" name="Picture 11">
            <a:extLst>
              <a:ext uri="{FF2B5EF4-FFF2-40B4-BE49-F238E27FC236}">
                <a16:creationId xmlns:a16="http://schemas.microsoft.com/office/drawing/2014/main" id="{B1190E4A-0D9C-D341-B41F-47EDCA73A101}"/>
              </a:ext>
            </a:extLst>
          </p:cNvPr>
          <p:cNvPicPr>
            <a:picLocks noChangeAspect="1"/>
          </p:cNvPicPr>
          <p:nvPr/>
        </p:nvPicPr>
        <p:blipFill>
          <a:blip r:embed="rId4"/>
          <a:srcRect/>
          <a:stretch/>
        </p:blipFill>
        <p:spPr>
          <a:xfrm>
            <a:off x="9659084" y="1758616"/>
            <a:ext cx="2203647" cy="3819656"/>
          </a:xfrm>
          <a:prstGeom prst="rect">
            <a:avLst/>
          </a:prstGeom>
          <a:effectLst/>
        </p:spPr>
      </p:pic>
    </p:spTree>
    <p:extLst>
      <p:ext uri="{BB962C8B-B14F-4D97-AF65-F5344CB8AC3E}">
        <p14:creationId xmlns:p14="http://schemas.microsoft.com/office/powerpoint/2010/main" val="4188631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86524"/>
          </a:xfrm>
        </p:spPr>
        <p:txBody>
          <a:bodyPr/>
          <a:lstStyle/>
          <a:p>
            <a:r>
              <a:rPr lang="en-US" dirty="0"/>
              <a:t>ELD Compliance</a:t>
            </a:r>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701983" y="1090142"/>
            <a:ext cx="6113596" cy="3387590"/>
          </a:xfrm>
        </p:spPr>
        <p:txBody>
          <a:bodyPr/>
          <a:lstStyle/>
          <a:p>
            <a:pPr lvl="0" eaLnBrk="0" fontAlgn="base" hangingPunct="0">
              <a:spcBef>
                <a:spcPct val="0"/>
              </a:spcBef>
              <a:spcAft>
                <a:spcPct val="0"/>
              </a:spcAft>
            </a:pPr>
            <a:r>
              <a:rPr lang="en-US" altLang="en-US" sz="1800" dirty="0" err="1">
                <a:ea typeface="Times New Roman" panose="02020603050405020304" pitchFamily="18" charset="0"/>
                <a:cs typeface="Gotham Light" pitchFamily="2" charset="0"/>
              </a:rPr>
              <a:t>BigRoad's</a:t>
            </a:r>
            <a:r>
              <a:rPr lang="en-US" altLang="en-US" sz="1800" dirty="0">
                <a:ea typeface="Times New Roman" panose="02020603050405020304" pitchFamily="18" charset="0"/>
                <a:cs typeface="Gotham Light" pitchFamily="2" charset="0"/>
              </a:rPr>
              <a:t> ELD solution is the most affordable user-friendly way to create compliant, engine-connected logs. Designed with drivers in mind, the mobile app is user-friendly and automatically counts down hours of service (HOS), records duty status, and displays traffic conditions.</a:t>
            </a:r>
            <a:endParaRPr lang="en-US" sz="1800" dirty="0">
              <a:cs typeface="Gotham Light" pitchFamily="2" charset="0"/>
            </a:endParaRPr>
          </a:p>
          <a:p>
            <a:pPr marL="230400" indent="-230400">
              <a:spcBef>
                <a:spcPts val="1000"/>
              </a:spcBef>
              <a:buFont typeface="Arial" panose="020B0604020202020204" pitchFamily="34" charset="0"/>
              <a:buChar char="•"/>
            </a:pPr>
            <a:r>
              <a:rPr lang="en-US" sz="1200" dirty="0">
                <a:solidFill>
                  <a:schemeClr val="tx1"/>
                </a:solidFill>
                <a:cs typeface="Gotham Book" pitchFamily="2" charset="0"/>
              </a:rPr>
              <a:t>Driver duty status, vehicle drive time, and driver availability are automatically recorded from the vehicle's ECM, creating accurate logs and reports. Pass the DOT audits seamlessly and protect your CSA scores.</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12</a:t>
            </a:fld>
            <a:r>
              <a:rPr lang="en-US"/>
              <a:t> </a:t>
            </a:r>
          </a:p>
        </p:txBody>
      </p:sp>
      <p:grpSp>
        <p:nvGrpSpPr>
          <p:cNvPr id="5" name="Group 4">
            <a:extLst>
              <a:ext uri="{FF2B5EF4-FFF2-40B4-BE49-F238E27FC236}">
                <a16:creationId xmlns:a16="http://schemas.microsoft.com/office/drawing/2014/main" id="{808FF765-9FA0-B547-A39A-E649BAA19830}"/>
              </a:ext>
            </a:extLst>
          </p:cNvPr>
          <p:cNvGrpSpPr/>
          <p:nvPr/>
        </p:nvGrpSpPr>
        <p:grpSpPr>
          <a:xfrm>
            <a:off x="7305328" y="619729"/>
            <a:ext cx="4886672" cy="4496164"/>
            <a:chOff x="6707920" y="840600"/>
            <a:chExt cx="5749821" cy="5290335"/>
          </a:xfrm>
        </p:grpSpPr>
        <p:pic>
          <p:nvPicPr>
            <p:cNvPr id="7" name="Picture 6">
              <a:extLst>
                <a:ext uri="{FF2B5EF4-FFF2-40B4-BE49-F238E27FC236}">
                  <a16:creationId xmlns:a16="http://schemas.microsoft.com/office/drawing/2014/main" id="{2B8869FF-9873-594D-BCE9-A5C294D5FF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37994" y="840600"/>
              <a:ext cx="4074889" cy="5229806"/>
            </a:xfrm>
            <a:prstGeom prst="rect">
              <a:avLst/>
            </a:prstGeom>
          </p:spPr>
        </p:pic>
        <p:pic>
          <p:nvPicPr>
            <p:cNvPr id="8" name="Picture 7">
              <a:extLst>
                <a:ext uri="{FF2B5EF4-FFF2-40B4-BE49-F238E27FC236}">
                  <a16:creationId xmlns:a16="http://schemas.microsoft.com/office/drawing/2014/main" id="{8365633B-F055-6C47-9F26-A451973FA6F5}"/>
                </a:ext>
              </a:extLst>
            </p:cNvPr>
            <p:cNvPicPr>
              <a:picLocks noChangeAspect="1"/>
            </p:cNvPicPr>
            <p:nvPr/>
          </p:nvPicPr>
          <p:blipFill>
            <a:blip r:embed="rId4"/>
            <a:srcRect/>
            <a:stretch/>
          </p:blipFill>
          <p:spPr>
            <a:xfrm>
              <a:off x="9697177" y="2190745"/>
              <a:ext cx="2760564" cy="3897267"/>
            </a:xfrm>
            <a:prstGeom prst="rect">
              <a:avLst/>
            </a:prstGeom>
          </p:spPr>
        </p:pic>
        <p:pic>
          <p:nvPicPr>
            <p:cNvPr id="9" name="Picture 8">
              <a:extLst>
                <a:ext uri="{FF2B5EF4-FFF2-40B4-BE49-F238E27FC236}">
                  <a16:creationId xmlns:a16="http://schemas.microsoft.com/office/drawing/2014/main" id="{BA046015-DCF4-CC43-AE4B-D0E446B36BB9}"/>
                </a:ext>
              </a:extLst>
            </p:cNvPr>
            <p:cNvPicPr>
              <a:picLocks noChangeAspect="1"/>
            </p:cNvPicPr>
            <p:nvPr/>
          </p:nvPicPr>
          <p:blipFill>
            <a:blip r:embed="rId5"/>
            <a:srcRect/>
            <a:stretch/>
          </p:blipFill>
          <p:spPr>
            <a:xfrm>
              <a:off x="6707920" y="2233668"/>
              <a:ext cx="2760564" cy="3897267"/>
            </a:xfrm>
            <a:prstGeom prst="rect">
              <a:avLst/>
            </a:prstGeom>
          </p:spPr>
        </p:pic>
      </p:grpSp>
      <p:sp>
        <p:nvSpPr>
          <p:cNvPr id="10" name="Rectangle 9">
            <a:extLst>
              <a:ext uri="{FF2B5EF4-FFF2-40B4-BE49-F238E27FC236}">
                <a16:creationId xmlns:a16="http://schemas.microsoft.com/office/drawing/2014/main" id="{2DA1C215-4194-A248-8EC5-0F38E9BB8803}"/>
              </a:ext>
            </a:extLst>
          </p:cNvPr>
          <p:cNvSpPr/>
          <p:nvPr/>
        </p:nvSpPr>
        <p:spPr>
          <a:xfrm>
            <a:off x="764321" y="4088423"/>
            <a:ext cx="6033887" cy="198198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F7F4243-9B68-C94B-A04A-FF8D962690FE}"/>
              </a:ext>
            </a:extLst>
          </p:cNvPr>
          <p:cNvSpPr txBox="1"/>
          <p:nvPr/>
        </p:nvSpPr>
        <p:spPr>
          <a:xfrm>
            <a:off x="901741" y="4743315"/>
            <a:ext cx="4103546" cy="1077218"/>
          </a:xfrm>
          <a:prstGeom prst="rect">
            <a:avLst/>
          </a:prstGeom>
          <a:noFill/>
        </p:spPr>
        <p:txBody>
          <a:bodyPr wrap="square" rtlCol="0">
            <a:spAutoFit/>
          </a:bodyPr>
          <a:lstStyle/>
          <a:p>
            <a:r>
              <a:rPr lang="en-US" sz="1600" dirty="0">
                <a:solidFill>
                  <a:schemeClr val="bg1"/>
                </a:solidFill>
              </a:rPr>
              <a:t>Our ELD solutions include </a:t>
            </a:r>
            <a:r>
              <a:rPr lang="en-US" sz="1600" dirty="0" err="1">
                <a:solidFill>
                  <a:schemeClr val="bg1"/>
                </a:solidFill>
              </a:rPr>
              <a:t>BigRoad</a:t>
            </a:r>
            <a:r>
              <a:rPr lang="en-US" sz="1600" dirty="0">
                <a:solidFill>
                  <a:schemeClr val="bg1"/>
                </a:solidFill>
              </a:rPr>
              <a:t> Freight, a smart load board that makes it easy to source, negotiate, and haul loads so you can keep your trucks full and on the road.</a:t>
            </a:r>
          </a:p>
        </p:txBody>
      </p:sp>
      <p:pic>
        <p:nvPicPr>
          <p:cNvPr id="12" name="Picture 11">
            <a:extLst>
              <a:ext uri="{FF2B5EF4-FFF2-40B4-BE49-F238E27FC236}">
                <a16:creationId xmlns:a16="http://schemas.microsoft.com/office/drawing/2014/main" id="{75A33340-2E2D-8F49-AA7D-D27E5F15CC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97" y="4192861"/>
            <a:ext cx="2747933" cy="604955"/>
          </a:xfrm>
          <a:prstGeom prst="rect">
            <a:avLst/>
          </a:prstGeom>
        </p:spPr>
      </p:pic>
      <p:pic>
        <p:nvPicPr>
          <p:cNvPr id="13" name="Picture 3">
            <a:extLst>
              <a:ext uri="{FF2B5EF4-FFF2-40B4-BE49-F238E27FC236}">
                <a16:creationId xmlns:a16="http://schemas.microsoft.com/office/drawing/2014/main" id="{F78CA715-D768-E440-A637-39C586CE1E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3709" y="3518772"/>
            <a:ext cx="1366356" cy="25442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D3A0784-5B9A-0F4A-98E0-1CB8A3A1CC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1184" y="3518772"/>
            <a:ext cx="1353283" cy="2531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374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86524"/>
          </a:xfrm>
        </p:spPr>
        <p:txBody>
          <a:bodyPr/>
          <a:lstStyle/>
          <a:p>
            <a:r>
              <a:rPr lang="en-US" dirty="0"/>
              <a:t>Task Tracker</a:t>
            </a:r>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701983" y="1090142"/>
            <a:ext cx="6267253" cy="3387590"/>
          </a:xfrm>
        </p:spPr>
        <p:txBody>
          <a:bodyPr/>
          <a:lstStyle/>
          <a:p>
            <a:r>
              <a:rPr lang="en-US" sz="1800" dirty="0">
                <a:cs typeface="Gotham Light" pitchFamily="2" charset="0"/>
              </a:rPr>
              <a:t>Task Tracker is a cost-effective mobile workforce tracking and dispatching solution. With Fleet </a:t>
            </a:r>
            <a:r>
              <a:rPr lang="en-US" sz="1800" dirty="0" err="1">
                <a:cs typeface="Gotham Light" pitchFamily="2" charset="0"/>
              </a:rPr>
              <a:t>Complete's</a:t>
            </a:r>
            <a:r>
              <a:rPr lang="en-US" sz="1800" dirty="0">
                <a:cs typeface="Gotham Light" pitchFamily="2" charset="0"/>
              </a:rPr>
              <a:t> task tracker, dispatchers can send activities to mobile workers based on their geographical position, availability and workload.</a:t>
            </a:r>
            <a:endParaRPr lang="en-CA" sz="1800" dirty="0">
              <a:cs typeface="Gotham Light" pitchFamily="2" charset="0"/>
            </a:endParaRPr>
          </a:p>
          <a:p>
            <a:pPr marL="279450" indent="-279450">
              <a:lnSpc>
                <a:spcPts val="1540"/>
              </a:lnSpc>
              <a:buFont typeface="Arial" panose="020B0604020202020204" pitchFamily="34" charset="0"/>
              <a:buChar char="•"/>
            </a:pPr>
            <a:r>
              <a:rPr lang="en-US" sz="1200" dirty="0">
                <a:solidFill>
                  <a:schemeClr val="tx1"/>
                </a:solidFill>
                <a:cs typeface="Gotham-Medium" pitchFamily="2" charset="0"/>
              </a:rPr>
              <a:t>Complete crew visibility: </a:t>
            </a:r>
            <a:r>
              <a:rPr lang="en-US" sz="1200" dirty="0">
                <a:solidFill>
                  <a:schemeClr val="tx1"/>
                </a:solidFill>
                <a:cs typeface="Gotham Book" pitchFamily="2" charset="0"/>
              </a:rPr>
              <a:t>locate every crew member on a map and see their availability in real-time</a:t>
            </a:r>
          </a:p>
          <a:p>
            <a:pPr marL="279450" indent="-279450">
              <a:lnSpc>
                <a:spcPts val="1540"/>
              </a:lnSpc>
              <a:buFont typeface="Arial" panose="020B0604020202020204" pitchFamily="34" charset="0"/>
              <a:buChar char="•"/>
            </a:pPr>
            <a:r>
              <a:rPr lang="en-US" sz="1200" dirty="0">
                <a:solidFill>
                  <a:schemeClr val="tx1"/>
                </a:solidFill>
                <a:cs typeface="Gotham-Medium" pitchFamily="2" charset="0"/>
              </a:rPr>
              <a:t>GPS location time stamp: </a:t>
            </a:r>
            <a:r>
              <a:rPr lang="en-US" sz="1200" dirty="0">
                <a:solidFill>
                  <a:schemeClr val="tx1"/>
                </a:solidFill>
                <a:cs typeface="Gotham Book" pitchFamily="2" charset="0"/>
              </a:rPr>
              <a:t>know where and when a mobile worker has updated an activity status </a:t>
            </a:r>
          </a:p>
          <a:p>
            <a:pPr marL="279450" indent="-279450">
              <a:lnSpc>
                <a:spcPts val="1540"/>
              </a:lnSpc>
              <a:buFont typeface="Arial" panose="020B0604020202020204" pitchFamily="34" charset="0"/>
              <a:buChar char="•"/>
            </a:pPr>
            <a:r>
              <a:rPr lang="en-US" sz="1200" dirty="0">
                <a:solidFill>
                  <a:schemeClr val="tx1"/>
                </a:solidFill>
                <a:cs typeface="Gotham-Medium" pitchFamily="2" charset="0"/>
              </a:rPr>
              <a:t>Activity time tracking: </a:t>
            </a:r>
            <a:r>
              <a:rPr lang="en-US" sz="1200" dirty="0">
                <a:solidFill>
                  <a:schemeClr val="tx1"/>
                </a:solidFill>
                <a:cs typeface="Gotham Book" pitchFamily="2" charset="0"/>
              </a:rPr>
              <a:t>track how long it takes to complete an assignment or a job for better allocation in the future</a:t>
            </a:r>
          </a:p>
          <a:p>
            <a:pPr marL="279450" indent="-279450">
              <a:lnSpc>
                <a:spcPts val="1540"/>
              </a:lnSpc>
              <a:buFont typeface="Arial" panose="020B0604020202020204" pitchFamily="34" charset="0"/>
              <a:buChar char="•"/>
            </a:pPr>
            <a:r>
              <a:rPr lang="en-US" sz="1200" dirty="0">
                <a:solidFill>
                  <a:schemeClr val="tx1"/>
                </a:solidFill>
                <a:cs typeface="Gotham-Medium" pitchFamily="2" charset="0"/>
              </a:rPr>
              <a:t>Timecard: </a:t>
            </a:r>
            <a:r>
              <a:rPr lang="en-US" sz="1200" dirty="0">
                <a:solidFill>
                  <a:schemeClr val="tx1"/>
                </a:solidFill>
                <a:cs typeface="Gotham Book" pitchFamily="2" charset="0"/>
              </a:rPr>
              <a:t>keep your dispatcher informed on worker availability by allowing your crew to clock in, start break and clock out</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13</a:t>
            </a:fld>
            <a:r>
              <a:rPr lang="en-US"/>
              <a:t> </a:t>
            </a:r>
          </a:p>
        </p:txBody>
      </p:sp>
      <p:pic>
        <p:nvPicPr>
          <p:cNvPr id="13" name="Picture 12">
            <a:extLst>
              <a:ext uri="{FF2B5EF4-FFF2-40B4-BE49-F238E27FC236}">
                <a16:creationId xmlns:a16="http://schemas.microsoft.com/office/drawing/2014/main" id="{E2406E66-53A3-8B4C-9E0D-259D94856721}"/>
              </a:ext>
            </a:extLst>
          </p:cNvPr>
          <p:cNvPicPr>
            <a:picLocks noChangeAspect="1"/>
          </p:cNvPicPr>
          <p:nvPr/>
        </p:nvPicPr>
        <p:blipFill>
          <a:blip r:embed="rId3"/>
          <a:srcRect/>
          <a:stretch/>
        </p:blipFill>
        <p:spPr>
          <a:xfrm>
            <a:off x="8449217" y="1334534"/>
            <a:ext cx="2598408" cy="3855701"/>
          </a:xfrm>
          <a:prstGeom prst="rect">
            <a:avLst/>
          </a:prstGeom>
        </p:spPr>
      </p:pic>
      <p:pic>
        <p:nvPicPr>
          <p:cNvPr id="9" name="Picture 8">
            <a:extLst>
              <a:ext uri="{FF2B5EF4-FFF2-40B4-BE49-F238E27FC236}">
                <a16:creationId xmlns:a16="http://schemas.microsoft.com/office/drawing/2014/main" id="{5F648F05-6552-0D40-A8D9-3448D6F45864}"/>
              </a:ext>
            </a:extLst>
          </p:cNvPr>
          <p:cNvPicPr>
            <a:picLocks noChangeAspect="1"/>
          </p:cNvPicPr>
          <p:nvPr/>
        </p:nvPicPr>
        <p:blipFill>
          <a:blip r:embed="rId4"/>
          <a:srcRect/>
          <a:stretch/>
        </p:blipFill>
        <p:spPr>
          <a:xfrm>
            <a:off x="10059019" y="2336800"/>
            <a:ext cx="1594597" cy="3047000"/>
          </a:xfrm>
          <a:prstGeom prst="rect">
            <a:avLst/>
          </a:prstGeom>
        </p:spPr>
      </p:pic>
      <p:pic>
        <p:nvPicPr>
          <p:cNvPr id="15" name="Picture 14">
            <a:extLst>
              <a:ext uri="{FF2B5EF4-FFF2-40B4-BE49-F238E27FC236}">
                <a16:creationId xmlns:a16="http://schemas.microsoft.com/office/drawing/2014/main" id="{FED6E307-D4A7-0848-BDBF-1CDB25766CF6}"/>
              </a:ext>
            </a:extLst>
          </p:cNvPr>
          <p:cNvPicPr>
            <a:picLocks noChangeAspect="1"/>
          </p:cNvPicPr>
          <p:nvPr/>
        </p:nvPicPr>
        <p:blipFill>
          <a:blip r:embed="rId5"/>
          <a:srcRect/>
          <a:stretch/>
        </p:blipFill>
        <p:spPr>
          <a:xfrm>
            <a:off x="6969236" y="1786842"/>
            <a:ext cx="2146063" cy="4041911"/>
          </a:xfrm>
          <a:prstGeom prst="rect">
            <a:avLst/>
          </a:prstGeom>
        </p:spPr>
      </p:pic>
    </p:spTree>
    <p:extLst>
      <p:ext uri="{BB962C8B-B14F-4D97-AF65-F5344CB8AC3E}">
        <p14:creationId xmlns:p14="http://schemas.microsoft.com/office/powerpoint/2010/main" val="1698067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86524"/>
          </a:xfrm>
        </p:spPr>
        <p:txBody>
          <a:bodyPr/>
          <a:lstStyle/>
          <a:p>
            <a:r>
              <a:rPr lang="en-US" dirty="0"/>
              <a:t>Courier Complete</a:t>
            </a:r>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701984" y="1090142"/>
            <a:ext cx="7304096" cy="4603648"/>
          </a:xfrm>
        </p:spPr>
        <p:txBody>
          <a:bodyPr/>
          <a:lstStyle/>
          <a:p>
            <a:r>
              <a:rPr lang="en-US" dirty="0"/>
              <a:t>The platform allows you to operate high volumes quickly and efficiently. With automated order processing, multi-leg routing and real-time ETA board, you’ll have optimal management of last-mile logistics and your courier processes in the field.</a:t>
            </a:r>
            <a:endParaRPr lang="en-US" sz="1800" dirty="0"/>
          </a:p>
          <a:p>
            <a:pPr marL="171450" indent="-171450" fontAlgn="base">
              <a:buFont typeface="Arial" panose="020B0604020202020204" pitchFamily="34" charset="0"/>
              <a:buChar char="•"/>
            </a:pPr>
            <a:r>
              <a:rPr lang="en-US" sz="1200" dirty="0">
                <a:solidFill>
                  <a:schemeClr val="tx1"/>
                </a:solidFill>
                <a:latin typeface="ATT Aleck Sans" panose="020B0503020203020204" pitchFamily="34" charset="0"/>
              </a:rPr>
              <a:t>Next-gen dispatch</a:t>
            </a:r>
          </a:p>
          <a:p>
            <a:pPr marL="171450" indent="-171450" fontAlgn="base">
              <a:buFont typeface="Arial" panose="020B0604020202020204" pitchFamily="34" charset="0"/>
              <a:buChar char="•"/>
            </a:pPr>
            <a:r>
              <a:rPr lang="en-US" sz="1200" dirty="0">
                <a:solidFill>
                  <a:schemeClr val="tx1"/>
                </a:solidFill>
                <a:latin typeface="ATT Aleck Sans" panose="020B0503020203020204" pitchFamily="34" charset="0"/>
              </a:rPr>
              <a:t>Automated order entry</a:t>
            </a:r>
          </a:p>
          <a:p>
            <a:pPr marL="171450" indent="-171450" fontAlgn="base">
              <a:buFont typeface="Arial" panose="020B0604020202020204" pitchFamily="34" charset="0"/>
              <a:buChar char="•"/>
            </a:pPr>
            <a:r>
              <a:rPr lang="en-US" sz="1200" dirty="0">
                <a:solidFill>
                  <a:schemeClr val="tx1"/>
                </a:solidFill>
                <a:latin typeface="ATT Aleck Sans" panose="020B0503020203020204" pitchFamily="34" charset="0"/>
              </a:rPr>
              <a:t>Digital data capture</a:t>
            </a:r>
          </a:p>
          <a:p>
            <a:pPr marL="171450" indent="-171450" fontAlgn="base">
              <a:buFont typeface="Arial" panose="020B0604020202020204" pitchFamily="34" charset="0"/>
              <a:buChar char="•"/>
            </a:pPr>
            <a:r>
              <a:rPr lang="en-US" sz="1200" dirty="0">
                <a:solidFill>
                  <a:schemeClr val="tx1"/>
                </a:solidFill>
                <a:latin typeface="ATT Aleck Sans" panose="020B0503020203020204" pitchFamily="34" charset="0"/>
              </a:rPr>
              <a:t>ETA board</a:t>
            </a:r>
          </a:p>
          <a:p>
            <a:pPr marL="171450" indent="-171450" fontAlgn="base">
              <a:buFont typeface="Arial" panose="020B0604020202020204" pitchFamily="34" charset="0"/>
              <a:buChar char="•"/>
            </a:pPr>
            <a:r>
              <a:rPr lang="en-US" sz="1200" dirty="0">
                <a:solidFill>
                  <a:schemeClr val="tx1"/>
                </a:solidFill>
                <a:latin typeface="ATT Aleck Sans" panose="020B0503020203020204" pitchFamily="34" charset="0"/>
              </a:rPr>
              <a:t>Customer web portal</a:t>
            </a:r>
          </a:p>
          <a:p>
            <a:pPr marL="171450" indent="-171450" fontAlgn="base">
              <a:buFont typeface="Arial" panose="020B0604020202020204" pitchFamily="34" charset="0"/>
              <a:buChar char="•"/>
            </a:pPr>
            <a:r>
              <a:rPr lang="en-US" sz="1200" dirty="0">
                <a:solidFill>
                  <a:schemeClr val="tx1"/>
                </a:solidFill>
                <a:latin typeface="ATT Aleck Sans" panose="020B0503020203020204" pitchFamily="34" charset="0"/>
              </a:rPr>
              <a:t>Billing &amp; invoicing</a:t>
            </a:r>
          </a:p>
          <a:p>
            <a:pPr marL="171450" indent="-171450" fontAlgn="base">
              <a:buFont typeface="Arial" panose="020B0604020202020204" pitchFamily="34" charset="0"/>
              <a:buChar char="•"/>
            </a:pPr>
            <a:r>
              <a:rPr lang="en-US" sz="1200" dirty="0">
                <a:solidFill>
                  <a:schemeClr val="tx1"/>
                </a:solidFill>
                <a:latin typeface="ATT Aleck Sans" panose="020B0503020203020204" pitchFamily="34" charset="0"/>
              </a:rPr>
              <a:t>Integrations</a:t>
            </a:r>
          </a:p>
          <a:p>
            <a:pPr marL="171450" indent="-171450" fontAlgn="base">
              <a:buFont typeface="Arial" panose="020B0604020202020204" pitchFamily="34" charset="0"/>
              <a:buChar char="•"/>
            </a:pPr>
            <a:r>
              <a:rPr lang="en-US" sz="1200" dirty="0">
                <a:solidFill>
                  <a:schemeClr val="tx1"/>
                </a:solidFill>
                <a:latin typeface="ATT Aleck Sans" panose="020B0503020203020204" pitchFamily="34" charset="0"/>
              </a:rPr>
              <a:t>Driver ID</a:t>
            </a:r>
          </a:p>
          <a:p>
            <a:pPr marL="171450" indent="-171450" fontAlgn="base">
              <a:buFont typeface="Arial" panose="020B0604020202020204" pitchFamily="34" charset="0"/>
              <a:buChar char="•"/>
            </a:pPr>
            <a:r>
              <a:rPr lang="en-US" sz="1200" dirty="0">
                <a:solidFill>
                  <a:schemeClr val="tx1"/>
                </a:solidFill>
                <a:latin typeface="ATT Aleck Sans" panose="020B0503020203020204" pitchFamily="34" charset="0"/>
              </a:rPr>
              <a:t>Reports</a:t>
            </a:r>
          </a:p>
          <a:p>
            <a:pPr fontAlgn="base"/>
            <a:endParaRPr lang="en-US" sz="1200" dirty="0">
              <a:solidFill>
                <a:schemeClr val="tx1"/>
              </a:solidFill>
              <a:latin typeface="ATT Aleck Sans" panose="020B0503020203020204" pitchFamily="34" charset="0"/>
            </a:endParaRPr>
          </a:p>
          <a:p>
            <a:endParaRPr lang="en-US" sz="1200" dirty="0">
              <a:solidFill>
                <a:schemeClr val="tx1"/>
              </a:solidFill>
            </a:endParaRP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14</a:t>
            </a:fld>
            <a:r>
              <a:rPr lang="en-US"/>
              <a:t> </a:t>
            </a:r>
          </a:p>
        </p:txBody>
      </p:sp>
      <p:pic>
        <p:nvPicPr>
          <p:cNvPr id="12" name="Picture 11">
            <a:extLst>
              <a:ext uri="{FF2B5EF4-FFF2-40B4-BE49-F238E27FC236}">
                <a16:creationId xmlns:a16="http://schemas.microsoft.com/office/drawing/2014/main" id="{42C520AC-D2A9-E644-8BF7-CEE5CADC2086}"/>
              </a:ext>
            </a:extLst>
          </p:cNvPr>
          <p:cNvPicPr>
            <a:picLocks noChangeAspect="1"/>
          </p:cNvPicPr>
          <p:nvPr/>
        </p:nvPicPr>
        <p:blipFill>
          <a:blip r:embed="rId3"/>
          <a:srcRect/>
          <a:stretch/>
        </p:blipFill>
        <p:spPr>
          <a:xfrm>
            <a:off x="7800686" y="1164210"/>
            <a:ext cx="4062044" cy="4603648"/>
          </a:xfrm>
          <a:prstGeom prst="rect">
            <a:avLst/>
          </a:prstGeom>
        </p:spPr>
      </p:pic>
    </p:spTree>
    <p:extLst>
      <p:ext uri="{BB962C8B-B14F-4D97-AF65-F5344CB8AC3E}">
        <p14:creationId xmlns:p14="http://schemas.microsoft.com/office/powerpoint/2010/main" val="1841868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86524"/>
          </a:xfrm>
        </p:spPr>
        <p:txBody>
          <a:bodyPr/>
          <a:lstStyle/>
          <a:p>
            <a:r>
              <a:rPr lang="en-US" dirty="0"/>
              <a:t>Inspect</a:t>
            </a:r>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701983" y="1090142"/>
            <a:ext cx="7169398" cy="3387590"/>
          </a:xfrm>
        </p:spPr>
        <p:txBody>
          <a:bodyPr/>
          <a:lstStyle/>
          <a:p>
            <a:r>
              <a:rPr lang="en-US" sz="1800" dirty="0">
                <a:cs typeface="Gotham Light" pitchFamily="2" charset="0"/>
              </a:rPr>
              <a:t>Inspect by AT&amp;T Fleet Complete is a mobile application that allows drivers to complete their Driver Vehicle Inspection Reports (DVIR) to stay compliant with government regulation in the U.S. and Canada. Drivers can perform pre/post-trip vehicle inspections, log any minor or major defects, and sign off on the report, providing fleet managers with instant status updates.</a:t>
            </a:r>
          </a:p>
          <a:p>
            <a:pPr marL="284400" indent="-284400">
              <a:lnSpc>
                <a:spcPts val="1440"/>
              </a:lnSpc>
              <a:spcBef>
                <a:spcPts val="800"/>
              </a:spcBef>
              <a:spcAft>
                <a:spcPts val="0"/>
              </a:spcAft>
              <a:buFont typeface="Arial" panose="020B0604020202020204" pitchFamily="34" charset="0"/>
              <a:buChar char="•"/>
            </a:pPr>
            <a:r>
              <a:rPr lang="en-US" sz="1200" dirty="0">
                <a:solidFill>
                  <a:schemeClr val="tx1"/>
                </a:solidFill>
                <a:cs typeface="Gotham Book" pitchFamily="2" charset="0"/>
              </a:rPr>
              <a:t>Greater efficiency during vehicle inspections </a:t>
            </a:r>
          </a:p>
          <a:p>
            <a:pPr marL="284400" indent="-284400">
              <a:lnSpc>
                <a:spcPts val="1440"/>
              </a:lnSpc>
              <a:spcBef>
                <a:spcPts val="800"/>
              </a:spcBef>
              <a:spcAft>
                <a:spcPts val="0"/>
              </a:spcAft>
              <a:buFont typeface="Arial" panose="020B0604020202020204" pitchFamily="34" charset="0"/>
              <a:buChar char="•"/>
            </a:pPr>
            <a:r>
              <a:rPr lang="en-US" sz="1200" dirty="0">
                <a:solidFill>
                  <a:schemeClr val="tx1"/>
                </a:solidFill>
                <a:cs typeface="Gotham Book" pitchFamily="2" charset="0"/>
              </a:rPr>
              <a:t>No paper trail </a:t>
            </a:r>
          </a:p>
          <a:p>
            <a:pPr marL="284400" indent="-284400">
              <a:lnSpc>
                <a:spcPts val="1440"/>
              </a:lnSpc>
              <a:spcBef>
                <a:spcPts val="800"/>
              </a:spcBef>
              <a:spcAft>
                <a:spcPts val="0"/>
              </a:spcAft>
              <a:buFont typeface="Arial" panose="020B0604020202020204" pitchFamily="34" charset="0"/>
              <a:buChar char="•"/>
            </a:pPr>
            <a:r>
              <a:rPr lang="en-US" sz="1200" dirty="0">
                <a:solidFill>
                  <a:schemeClr val="tx1"/>
                </a:solidFill>
                <a:cs typeface="Gotham Book" pitchFamily="2" charset="0"/>
              </a:rPr>
              <a:t>Compliance with government schedules</a:t>
            </a:r>
          </a:p>
          <a:p>
            <a:pPr marL="284400" indent="-284400">
              <a:lnSpc>
                <a:spcPts val="1440"/>
              </a:lnSpc>
              <a:spcBef>
                <a:spcPts val="800"/>
              </a:spcBef>
              <a:spcAft>
                <a:spcPts val="0"/>
              </a:spcAft>
              <a:buFont typeface="Arial" panose="020B0604020202020204" pitchFamily="34" charset="0"/>
              <a:buChar char="•"/>
            </a:pPr>
            <a:r>
              <a:rPr lang="en-US" sz="1200" dirty="0">
                <a:solidFill>
                  <a:schemeClr val="tx1"/>
                </a:solidFill>
                <a:cs typeface="Gotham Book" pitchFamily="2" charset="0"/>
              </a:rPr>
              <a:t>View of previous and current defects logged </a:t>
            </a:r>
          </a:p>
          <a:p>
            <a:pPr marL="284400" indent="-284400">
              <a:lnSpc>
                <a:spcPts val="1440"/>
              </a:lnSpc>
              <a:spcBef>
                <a:spcPts val="800"/>
              </a:spcBef>
              <a:spcAft>
                <a:spcPts val="0"/>
              </a:spcAft>
              <a:buFont typeface="Arial" panose="020B0604020202020204" pitchFamily="34" charset="0"/>
              <a:buChar char="•"/>
            </a:pPr>
            <a:r>
              <a:rPr lang="en-US" sz="1200" dirty="0">
                <a:solidFill>
                  <a:schemeClr val="tx1"/>
                </a:solidFill>
                <a:cs typeface="Gotham Book" pitchFamily="2" charset="0"/>
              </a:rPr>
              <a:t>Integration in Mechanic Portal</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15</a:t>
            </a:fld>
            <a:r>
              <a:rPr lang="en-US"/>
              <a:t> </a:t>
            </a:r>
          </a:p>
        </p:txBody>
      </p:sp>
      <p:pic>
        <p:nvPicPr>
          <p:cNvPr id="16" name="Picture 15">
            <a:extLst>
              <a:ext uri="{FF2B5EF4-FFF2-40B4-BE49-F238E27FC236}">
                <a16:creationId xmlns:a16="http://schemas.microsoft.com/office/drawing/2014/main" id="{B05E8EFE-8E02-6F40-BC2B-82DA52597FC6}"/>
              </a:ext>
            </a:extLst>
          </p:cNvPr>
          <p:cNvPicPr>
            <a:picLocks noChangeAspect="1"/>
          </p:cNvPicPr>
          <p:nvPr/>
        </p:nvPicPr>
        <p:blipFill>
          <a:blip r:embed="rId3"/>
          <a:srcRect/>
          <a:stretch/>
        </p:blipFill>
        <p:spPr>
          <a:xfrm>
            <a:off x="8481432" y="1401940"/>
            <a:ext cx="2407055" cy="4412934"/>
          </a:xfrm>
          <a:prstGeom prst="rect">
            <a:avLst/>
          </a:prstGeom>
        </p:spPr>
      </p:pic>
    </p:spTree>
    <p:extLst>
      <p:ext uri="{BB962C8B-B14F-4D97-AF65-F5344CB8AC3E}">
        <p14:creationId xmlns:p14="http://schemas.microsoft.com/office/powerpoint/2010/main" val="590491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86524"/>
          </a:xfrm>
        </p:spPr>
        <p:txBody>
          <a:bodyPr/>
          <a:lstStyle/>
          <a:p>
            <a:r>
              <a:rPr lang="en-US" dirty="0"/>
              <a:t>Vision 2.0*</a:t>
            </a:r>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701984" y="1090142"/>
            <a:ext cx="5534686" cy="4603648"/>
          </a:xfrm>
        </p:spPr>
        <p:txBody>
          <a:bodyPr/>
          <a:lstStyle/>
          <a:p>
            <a:r>
              <a:rPr lang="en-US" sz="1800" dirty="0"/>
              <a:t>Your optimal fleet safety program with in-cabin and road-facing dash cam provides video event recording, trip analysis, and in-cab driver coaching – without the high price tag. Suited for business fleets of any size, this reliable video event recording solution includes near real-time analytics and in-cab voice assistance to significantly improve your fleet safety and driver coaching.</a:t>
            </a:r>
          </a:p>
          <a:p>
            <a:r>
              <a:rPr lang="en-US" sz="1200" dirty="0">
                <a:solidFill>
                  <a:schemeClr val="tx1"/>
                </a:solidFill>
              </a:rPr>
              <a:t>Equipped with a dual-facing, dash-mounted, </a:t>
            </a:r>
            <a:r>
              <a:rPr lang="en-US" sz="1200" dirty="0" err="1">
                <a:solidFill>
                  <a:schemeClr val="tx1"/>
                </a:solidFill>
              </a:rPr>
              <a:t>WiFi</a:t>
            </a:r>
            <a:r>
              <a:rPr lang="en-US" sz="1200" dirty="0">
                <a:solidFill>
                  <a:schemeClr val="tx1"/>
                </a:solidFill>
              </a:rPr>
              <a:t>-enabled camera, you will be able to capture events, such as:</a:t>
            </a:r>
          </a:p>
          <a:p>
            <a:pPr marL="279450" indent="-279450">
              <a:lnSpc>
                <a:spcPts val="1440"/>
              </a:lnSpc>
              <a:buFont typeface="Arial" panose="020B0604020202020204" pitchFamily="34" charset="0"/>
              <a:buChar char="•"/>
            </a:pPr>
            <a:r>
              <a:rPr lang="en-US" sz="1200" dirty="0">
                <a:solidFill>
                  <a:schemeClr val="tx1"/>
                </a:solidFill>
              </a:rPr>
              <a:t>Tailgating</a:t>
            </a:r>
          </a:p>
          <a:p>
            <a:pPr marL="279450" indent="-279450">
              <a:lnSpc>
                <a:spcPts val="1440"/>
              </a:lnSpc>
              <a:buFont typeface="Arial" panose="020B0604020202020204" pitchFamily="34" charset="0"/>
              <a:buChar char="•"/>
            </a:pPr>
            <a:r>
              <a:rPr lang="en-US" sz="1200" dirty="0">
                <a:solidFill>
                  <a:schemeClr val="tx1"/>
                </a:solidFill>
              </a:rPr>
              <a:t>Rolling-STOP violations</a:t>
            </a:r>
          </a:p>
          <a:p>
            <a:pPr marL="279450" indent="-279450">
              <a:lnSpc>
                <a:spcPts val="1440"/>
              </a:lnSpc>
              <a:buFont typeface="Arial" panose="020B0604020202020204" pitchFamily="34" charset="0"/>
              <a:buChar char="•"/>
            </a:pPr>
            <a:r>
              <a:rPr lang="en-US" sz="1200" dirty="0">
                <a:solidFill>
                  <a:schemeClr val="tx1"/>
                </a:solidFill>
              </a:rPr>
              <a:t>Posted speed limit violations</a:t>
            </a:r>
          </a:p>
          <a:p>
            <a:pPr marL="279450" indent="-279450">
              <a:lnSpc>
                <a:spcPts val="1440"/>
              </a:lnSpc>
              <a:buFont typeface="Arial" panose="020B0604020202020204" pitchFamily="34" charset="0"/>
              <a:buChar char="•"/>
            </a:pPr>
            <a:r>
              <a:rPr lang="en-US" sz="1200" dirty="0">
                <a:solidFill>
                  <a:schemeClr val="tx1"/>
                </a:solidFill>
              </a:rPr>
              <a:t>Lane drift</a:t>
            </a:r>
          </a:p>
          <a:p>
            <a:pPr marL="279450" indent="-279450">
              <a:lnSpc>
                <a:spcPts val="1440"/>
              </a:lnSpc>
              <a:buFont typeface="Arial" panose="020B0604020202020204" pitchFamily="34" charset="0"/>
              <a:buChar char="•"/>
            </a:pPr>
            <a:r>
              <a:rPr lang="en-US" sz="1200" dirty="0">
                <a:solidFill>
                  <a:schemeClr val="tx1"/>
                </a:solidFill>
              </a:rPr>
              <a:t>Harsh braking</a:t>
            </a:r>
          </a:p>
          <a:p>
            <a:pPr marL="279450" indent="-279450">
              <a:lnSpc>
                <a:spcPts val="1440"/>
              </a:lnSpc>
              <a:buFont typeface="Arial" panose="020B0604020202020204" pitchFamily="34" charset="0"/>
              <a:buChar char="•"/>
            </a:pPr>
            <a:r>
              <a:rPr lang="en-US" sz="1200" dirty="0">
                <a:solidFill>
                  <a:schemeClr val="tx1"/>
                </a:solidFill>
              </a:rPr>
              <a:t>Harsh acceleration and cornering</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16</a:t>
            </a:fld>
            <a:r>
              <a:rPr lang="en-US"/>
              <a:t> </a:t>
            </a:r>
          </a:p>
        </p:txBody>
      </p:sp>
      <p:sp>
        <p:nvSpPr>
          <p:cNvPr id="10" name="TextBox 9">
            <a:extLst>
              <a:ext uri="{FF2B5EF4-FFF2-40B4-BE49-F238E27FC236}">
                <a16:creationId xmlns:a16="http://schemas.microsoft.com/office/drawing/2014/main" id="{DF179C61-4811-2643-BD73-71346108B4C6}"/>
              </a:ext>
            </a:extLst>
          </p:cNvPr>
          <p:cNvSpPr txBox="1"/>
          <p:nvPr/>
        </p:nvSpPr>
        <p:spPr>
          <a:xfrm>
            <a:off x="233952" y="6110664"/>
            <a:ext cx="8767808" cy="266087"/>
          </a:xfrm>
          <a:prstGeom prst="rect">
            <a:avLst/>
          </a:prstGeom>
          <a:noFill/>
        </p:spPr>
        <p:txBody>
          <a:bodyPr wrap="square" rtlCol="0">
            <a:normAutofit/>
          </a:bodyPr>
          <a:lstStyle/>
          <a:p>
            <a:r>
              <a:rPr lang="en-US" sz="900" dirty="0">
                <a:latin typeface="ATT Aleck Sans" panose="020B0503020203020204" pitchFamily="34" charset="0"/>
                <a:cs typeface="ATT Aleck Sans" panose="020B0503020203020204" pitchFamily="34" charset="0"/>
              </a:rPr>
              <a:t>*Vision is compatible with Android devices only.</a:t>
            </a:r>
          </a:p>
          <a:p>
            <a:endParaRPr lang="en-US" dirty="0"/>
          </a:p>
        </p:txBody>
      </p:sp>
      <p:pic>
        <p:nvPicPr>
          <p:cNvPr id="11" name="Picture Placeholder 2" descr="A picture containing control panel&#10;&#10;Description automatically generated">
            <a:extLst>
              <a:ext uri="{FF2B5EF4-FFF2-40B4-BE49-F238E27FC236}">
                <a16:creationId xmlns:a16="http://schemas.microsoft.com/office/drawing/2014/main" id="{7429A88F-EDB8-4DE4-BDB1-8F2530596123}"/>
              </a:ext>
            </a:extLst>
          </p:cNvPr>
          <p:cNvPicPr>
            <a:picLocks noChangeAspect="1"/>
          </p:cNvPicPr>
          <p:nvPr/>
        </p:nvPicPr>
        <p:blipFill>
          <a:blip r:embed="rId3"/>
          <a:srcRect l="16677" r="16677"/>
          <a:stretch>
            <a:fillRect/>
          </a:stretch>
        </p:blipFill>
        <p:spPr>
          <a:xfrm>
            <a:off x="6681238" y="940028"/>
            <a:ext cx="4433606" cy="4433607"/>
          </a:xfrm>
          <a:prstGeom prst="rect">
            <a:avLst/>
          </a:prstGeom>
        </p:spPr>
      </p:pic>
      <p:pic>
        <p:nvPicPr>
          <p:cNvPr id="8" name="Picture 7">
            <a:extLst>
              <a:ext uri="{FF2B5EF4-FFF2-40B4-BE49-F238E27FC236}">
                <a16:creationId xmlns:a16="http://schemas.microsoft.com/office/drawing/2014/main" id="{07BCC7A6-C182-F54C-9297-55A8DF04AE6A}"/>
              </a:ext>
            </a:extLst>
          </p:cNvPr>
          <p:cNvPicPr>
            <a:picLocks noChangeAspect="1"/>
          </p:cNvPicPr>
          <p:nvPr/>
        </p:nvPicPr>
        <p:blipFill>
          <a:blip r:embed="rId4"/>
          <a:srcRect/>
          <a:stretch/>
        </p:blipFill>
        <p:spPr>
          <a:xfrm>
            <a:off x="9991702" y="3498420"/>
            <a:ext cx="1966346" cy="2776018"/>
          </a:xfrm>
          <a:prstGeom prst="rect">
            <a:avLst/>
          </a:prstGeom>
        </p:spPr>
      </p:pic>
    </p:spTree>
    <p:extLst>
      <p:ext uri="{BB962C8B-B14F-4D97-AF65-F5344CB8AC3E}">
        <p14:creationId xmlns:p14="http://schemas.microsoft.com/office/powerpoint/2010/main" val="422443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86524"/>
          </a:xfrm>
        </p:spPr>
        <p:txBody>
          <a:bodyPr/>
          <a:lstStyle/>
          <a:p>
            <a:r>
              <a:rPr lang="en-US" dirty="0"/>
              <a:t>Forms</a:t>
            </a:r>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701984" y="1090142"/>
            <a:ext cx="5744998" cy="4603648"/>
          </a:xfrm>
        </p:spPr>
        <p:txBody>
          <a:bodyPr/>
          <a:lstStyle/>
          <a:p>
            <a:r>
              <a:rPr lang="en-US" sz="1800" dirty="0">
                <a:cs typeface="Gotham Light" pitchFamily="2" charset="0"/>
              </a:rPr>
              <a:t>Eliminate endless paperwork and multiple trips to the office and back, saving you and your mobile workers time on copious administration.</a:t>
            </a:r>
          </a:p>
          <a:p>
            <a:pPr marL="266400" indent="-266400">
              <a:lnSpc>
                <a:spcPts val="1440"/>
              </a:lnSpc>
              <a:spcBef>
                <a:spcPts val="1000"/>
              </a:spcBef>
              <a:buFont typeface="Arial" panose="020B0604020202020204" pitchFamily="34" charset="0"/>
              <a:buChar char="•"/>
            </a:pPr>
            <a:r>
              <a:rPr lang="en-US" sz="1200" dirty="0">
                <a:solidFill>
                  <a:schemeClr val="tx1"/>
                </a:solidFill>
                <a:cs typeface="Gotham Book" pitchFamily="2" charset="0"/>
              </a:rPr>
              <a:t>Use the mobile app to submit work orders to your field resources seamlessly</a:t>
            </a:r>
          </a:p>
          <a:p>
            <a:pPr marL="266400" indent="-266400">
              <a:lnSpc>
                <a:spcPts val="1440"/>
              </a:lnSpc>
              <a:spcBef>
                <a:spcPts val="1000"/>
              </a:spcBef>
              <a:buFont typeface="Arial" panose="020B0604020202020204" pitchFamily="34" charset="0"/>
              <a:buChar char="•"/>
            </a:pPr>
            <a:r>
              <a:rPr lang="en-US" sz="1200" dirty="0">
                <a:solidFill>
                  <a:schemeClr val="tx1"/>
                </a:solidFill>
                <a:cs typeface="Gotham Book" pitchFamily="2" charset="0"/>
              </a:rPr>
              <a:t>Collect signatures and scan barcodes with a mobile device, increasing your workflow efficiency</a:t>
            </a:r>
          </a:p>
          <a:p>
            <a:pPr marL="266400" indent="-266400">
              <a:lnSpc>
                <a:spcPts val="1440"/>
              </a:lnSpc>
              <a:spcBef>
                <a:spcPts val="1000"/>
              </a:spcBef>
              <a:buFont typeface="Arial" panose="020B0604020202020204" pitchFamily="34" charset="0"/>
              <a:buChar char="•"/>
            </a:pPr>
            <a:r>
              <a:rPr lang="en-US" sz="1200" dirty="0">
                <a:solidFill>
                  <a:schemeClr val="tx1"/>
                </a:solidFill>
                <a:cs typeface="Gotham Book" pitchFamily="2" charset="0"/>
              </a:rPr>
              <a:t>Build customized digital forms to your immediate needs to quickly adapt to different tasks at hand</a:t>
            </a:r>
          </a:p>
          <a:p>
            <a:pPr marL="266400" indent="-266400">
              <a:lnSpc>
                <a:spcPts val="1440"/>
              </a:lnSpc>
              <a:spcBef>
                <a:spcPts val="1000"/>
              </a:spcBef>
              <a:buFont typeface="Arial" panose="020B0604020202020204" pitchFamily="34" charset="0"/>
              <a:buChar char="•"/>
            </a:pPr>
            <a:r>
              <a:rPr lang="en-US" sz="1200" dirty="0">
                <a:solidFill>
                  <a:schemeClr val="tx1"/>
                </a:solidFill>
                <a:cs typeface="Gotham Book" pitchFamily="2" charset="0"/>
              </a:rPr>
              <a:t>Include calculations and media, like pictures and sketches, to provide better insights into inspections or client issues on the spot</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17</a:t>
            </a:fld>
            <a:r>
              <a:rPr lang="en-US"/>
              <a:t> </a:t>
            </a:r>
          </a:p>
        </p:txBody>
      </p:sp>
      <p:pic>
        <p:nvPicPr>
          <p:cNvPr id="10" name="Picture 9">
            <a:extLst>
              <a:ext uri="{FF2B5EF4-FFF2-40B4-BE49-F238E27FC236}">
                <a16:creationId xmlns:a16="http://schemas.microsoft.com/office/drawing/2014/main" id="{0096DB68-1559-824D-809E-9B02B07D0E1D}"/>
              </a:ext>
            </a:extLst>
          </p:cNvPr>
          <p:cNvPicPr>
            <a:picLocks noChangeAspect="1"/>
          </p:cNvPicPr>
          <p:nvPr/>
        </p:nvPicPr>
        <p:blipFill>
          <a:blip r:embed="rId3"/>
          <a:srcRect/>
          <a:stretch/>
        </p:blipFill>
        <p:spPr>
          <a:xfrm>
            <a:off x="7173798" y="1088784"/>
            <a:ext cx="3233393" cy="4558186"/>
          </a:xfrm>
          <a:prstGeom prst="rect">
            <a:avLst/>
          </a:prstGeom>
        </p:spPr>
      </p:pic>
      <p:pic>
        <p:nvPicPr>
          <p:cNvPr id="11" name="Picture 10">
            <a:extLst>
              <a:ext uri="{FF2B5EF4-FFF2-40B4-BE49-F238E27FC236}">
                <a16:creationId xmlns:a16="http://schemas.microsoft.com/office/drawing/2014/main" id="{FBB1CD50-1932-0640-BF18-72FEE86D12EB}"/>
              </a:ext>
            </a:extLst>
          </p:cNvPr>
          <p:cNvPicPr>
            <a:picLocks noChangeAspect="1"/>
          </p:cNvPicPr>
          <p:nvPr/>
        </p:nvPicPr>
        <p:blipFill>
          <a:blip r:embed="rId4"/>
          <a:srcRect/>
          <a:stretch/>
        </p:blipFill>
        <p:spPr>
          <a:xfrm>
            <a:off x="9301012" y="2177592"/>
            <a:ext cx="1929820" cy="3771924"/>
          </a:xfrm>
          <a:prstGeom prst="rect">
            <a:avLst/>
          </a:prstGeom>
        </p:spPr>
      </p:pic>
    </p:spTree>
    <p:extLst>
      <p:ext uri="{BB962C8B-B14F-4D97-AF65-F5344CB8AC3E}">
        <p14:creationId xmlns:p14="http://schemas.microsoft.com/office/powerpoint/2010/main" val="307837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E70A8F-5725-0046-B692-7C6547EC2D73}"/>
              </a:ext>
            </a:extLst>
          </p:cNvPr>
          <p:cNvSpPr/>
          <p:nvPr/>
        </p:nvSpPr>
        <p:spPr>
          <a:xfrm>
            <a:off x="329269" y="787595"/>
            <a:ext cx="1150990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6" name="Picture 5">
            <a:extLst>
              <a:ext uri="{FF2B5EF4-FFF2-40B4-BE49-F238E27FC236}">
                <a16:creationId xmlns:a16="http://schemas.microsoft.com/office/drawing/2014/main" id="{0470B136-1C26-9F4C-998A-BBD003BF78E8}"/>
              </a:ext>
            </a:extLst>
          </p:cNvPr>
          <p:cNvPicPr>
            <a:picLocks noChangeAspect="1"/>
          </p:cNvPicPr>
          <p:nvPr/>
        </p:nvPicPr>
        <p:blipFill>
          <a:blip r:embed="rId2"/>
          <a:srcRect/>
          <a:stretch/>
        </p:blipFill>
        <p:spPr>
          <a:xfrm>
            <a:off x="4358803" y="917616"/>
            <a:ext cx="7385820" cy="3865246"/>
          </a:xfrm>
          <a:prstGeom prst="rect">
            <a:avLst/>
          </a:prstGeom>
          <a:ln>
            <a:solidFill>
              <a:schemeClr val="accent2"/>
            </a:solidFill>
          </a:ln>
        </p:spPr>
      </p:pic>
      <p:sp>
        <p:nvSpPr>
          <p:cNvPr id="2" name="Title">
            <a:extLst>
              <a:ext uri="{FF2B5EF4-FFF2-40B4-BE49-F238E27FC236}">
                <a16:creationId xmlns:a16="http://schemas.microsoft.com/office/drawing/2014/main" id="{A0236D2D-EE1E-564D-98BC-DC6736086238}"/>
              </a:ext>
            </a:extLst>
          </p:cNvPr>
          <p:cNvSpPr>
            <a:spLocks noGrp="1"/>
          </p:cNvSpPr>
          <p:nvPr>
            <p:ph type="title"/>
          </p:nvPr>
        </p:nvSpPr>
        <p:spPr>
          <a:xfrm>
            <a:off x="329270" y="283464"/>
            <a:ext cx="11509903" cy="413448"/>
          </a:xfrm>
        </p:spPr>
        <p:txBody>
          <a:bodyPr/>
          <a:lstStyle/>
          <a:p>
            <a:r>
              <a:rPr lang="en-US" dirty="0"/>
              <a:t>OEM - GM</a:t>
            </a:r>
          </a:p>
        </p:txBody>
      </p:sp>
      <p:sp>
        <p:nvSpPr>
          <p:cNvPr id="4" name="Content Placeholder">
            <a:extLst>
              <a:ext uri="{FF2B5EF4-FFF2-40B4-BE49-F238E27FC236}">
                <a16:creationId xmlns:a16="http://schemas.microsoft.com/office/drawing/2014/main" id="{691DCC78-3020-A04D-9AE8-F69716F6012D}"/>
              </a:ext>
            </a:extLst>
          </p:cNvPr>
          <p:cNvSpPr>
            <a:spLocks noGrp="1"/>
          </p:cNvSpPr>
          <p:nvPr>
            <p:ph sz="quarter" idx="11"/>
          </p:nvPr>
        </p:nvSpPr>
        <p:spPr>
          <a:xfrm>
            <a:off x="566370" y="2625456"/>
            <a:ext cx="3792433" cy="2333000"/>
          </a:xfrm>
        </p:spPr>
        <p:txBody>
          <a:bodyPr/>
          <a:lstStyle/>
          <a:p>
            <a:r>
              <a:rPr lang="en-US" sz="1800" dirty="0"/>
              <a:t>General Motors Integration</a:t>
            </a:r>
          </a:p>
          <a:p>
            <a:pPr marL="285750" indent="-285750">
              <a:lnSpc>
                <a:spcPts val="1400"/>
              </a:lnSpc>
              <a:buFont typeface="Arial" panose="020B0604020202020204" pitchFamily="34" charset="0"/>
              <a:buChar char="•"/>
            </a:pPr>
            <a:r>
              <a:rPr lang="en-US" sz="1200" dirty="0">
                <a:solidFill>
                  <a:schemeClr val="tx1"/>
                </a:solidFill>
                <a:ea typeface="ATT Aleck Sans Light" charset="0"/>
                <a:cs typeface="ATT Aleck Sans Light" charset="0"/>
              </a:rPr>
              <a:t>No hardware cost or installation</a:t>
            </a:r>
          </a:p>
          <a:p>
            <a:pPr marL="285750" indent="-285750">
              <a:lnSpc>
                <a:spcPts val="1400"/>
              </a:lnSpc>
              <a:buFont typeface="Arial" panose="020B0604020202020204" pitchFamily="34" charset="0"/>
              <a:buChar char="•"/>
            </a:pPr>
            <a:r>
              <a:rPr lang="en-US" sz="1200" dirty="0">
                <a:solidFill>
                  <a:schemeClr val="tx1"/>
                </a:solidFill>
                <a:ea typeface="ATT Aleck Sans Light" charset="0"/>
                <a:cs typeface="ATT Aleck Sans Light" charset="0"/>
              </a:rPr>
              <a:t>Instant access to AT&amp;T Fleet Complete platform</a:t>
            </a:r>
          </a:p>
          <a:p>
            <a:pPr marL="285750" indent="-285750">
              <a:lnSpc>
                <a:spcPts val="1400"/>
              </a:lnSpc>
              <a:buFont typeface="Arial" panose="020B0604020202020204" pitchFamily="34" charset="0"/>
              <a:buChar char="•"/>
            </a:pPr>
            <a:r>
              <a:rPr lang="en-US" sz="1200" dirty="0">
                <a:solidFill>
                  <a:schemeClr val="tx1"/>
                </a:solidFill>
                <a:ea typeface="ATT Aleck Sans Light" charset="0"/>
                <a:cs typeface="ATT Aleck Sans Light" charset="0"/>
              </a:rPr>
              <a:t>Cost efficient</a:t>
            </a:r>
          </a:p>
          <a:p>
            <a:pPr>
              <a:lnSpc>
                <a:spcPts val="1400"/>
              </a:lnSpc>
            </a:pPr>
            <a:r>
              <a:rPr lang="en-US" sz="1200" b="1" dirty="0">
                <a:solidFill>
                  <a:schemeClr val="tx1"/>
                </a:solidFill>
              </a:rPr>
              <a:t>Use Cases:</a:t>
            </a:r>
          </a:p>
          <a:p>
            <a:pPr marL="285750" indent="-285750">
              <a:lnSpc>
                <a:spcPts val="1400"/>
              </a:lnSpc>
              <a:buFont typeface="Arial" panose="020B0604020202020204" pitchFamily="34" charset="0"/>
              <a:buChar char="•"/>
            </a:pPr>
            <a:r>
              <a:rPr lang="en-US" sz="1200" dirty="0">
                <a:solidFill>
                  <a:schemeClr val="tx1"/>
                </a:solidFill>
              </a:rPr>
              <a:t>Mixed fleet</a:t>
            </a:r>
          </a:p>
          <a:p>
            <a:pPr marL="285750" indent="-285750">
              <a:lnSpc>
                <a:spcPts val="1400"/>
              </a:lnSpc>
              <a:buFont typeface="Arial" panose="020B0604020202020204" pitchFamily="34" charset="0"/>
              <a:buChar char="•"/>
            </a:pPr>
            <a:r>
              <a:rPr lang="en-US" sz="1200" dirty="0">
                <a:solidFill>
                  <a:schemeClr val="tx1"/>
                </a:solidFill>
              </a:rPr>
              <a:t>GM fleets</a:t>
            </a:r>
          </a:p>
        </p:txBody>
      </p:sp>
      <p:sp>
        <p:nvSpPr>
          <p:cNvPr id="3" name="Slide Number Placeholder">
            <a:extLst>
              <a:ext uri="{FF2B5EF4-FFF2-40B4-BE49-F238E27FC236}">
                <a16:creationId xmlns:a16="http://schemas.microsoft.com/office/drawing/2014/main" id="{436EE9B3-5FED-3744-B138-850713B10BF9}"/>
              </a:ext>
            </a:extLst>
          </p:cNvPr>
          <p:cNvSpPr>
            <a:spLocks noGrp="1"/>
          </p:cNvSpPr>
          <p:nvPr>
            <p:ph type="sldNum" sz="quarter" idx="10"/>
          </p:nvPr>
        </p:nvSpPr>
        <p:spPr/>
        <p:txBody>
          <a:bodyPr/>
          <a:lstStyle/>
          <a:p>
            <a:fld id="{12CB907E-C602-C34B-93F7-CA9E40714286}" type="slidenum">
              <a:rPr lang="en-US" smtClean="0"/>
              <a:pPr/>
              <a:t>18</a:t>
            </a:fld>
            <a:r>
              <a:rPr lang="en-US"/>
              <a:t> </a:t>
            </a:r>
          </a:p>
        </p:txBody>
      </p:sp>
      <p:pic>
        <p:nvPicPr>
          <p:cNvPr id="5" name="Picture 4">
            <a:extLst>
              <a:ext uri="{FF2B5EF4-FFF2-40B4-BE49-F238E27FC236}">
                <a16:creationId xmlns:a16="http://schemas.microsoft.com/office/drawing/2014/main" id="{DA815590-9185-473F-80F6-5B4EEDB19FA4}"/>
              </a:ext>
            </a:extLst>
          </p:cNvPr>
          <p:cNvPicPr>
            <a:picLocks noChangeAspect="1"/>
          </p:cNvPicPr>
          <p:nvPr/>
        </p:nvPicPr>
        <p:blipFill>
          <a:blip r:embed="rId3"/>
          <a:srcRect/>
          <a:stretch/>
        </p:blipFill>
        <p:spPr>
          <a:xfrm>
            <a:off x="233952" y="1221256"/>
            <a:ext cx="3882160" cy="970540"/>
          </a:xfrm>
          <a:prstGeom prst="rect">
            <a:avLst/>
          </a:prstGeom>
        </p:spPr>
      </p:pic>
      <p:sp>
        <p:nvSpPr>
          <p:cNvPr id="7" name="TextBox 6">
            <a:extLst>
              <a:ext uri="{FF2B5EF4-FFF2-40B4-BE49-F238E27FC236}">
                <a16:creationId xmlns:a16="http://schemas.microsoft.com/office/drawing/2014/main" id="{6B4E8BF6-37ED-DC4B-9877-778F6935A2C0}"/>
              </a:ext>
            </a:extLst>
          </p:cNvPr>
          <p:cNvSpPr txBox="1"/>
          <p:nvPr/>
        </p:nvSpPr>
        <p:spPr>
          <a:xfrm>
            <a:off x="233952" y="6110664"/>
            <a:ext cx="8767808" cy="216000"/>
          </a:xfrm>
          <a:prstGeom prst="rect">
            <a:avLst/>
          </a:prstGeom>
          <a:noFill/>
        </p:spPr>
        <p:txBody>
          <a:bodyPr wrap="square" rtlCol="0">
            <a:spAutoFit/>
          </a:bodyPr>
          <a:lstStyle/>
          <a:p>
            <a:r>
              <a:rPr lang="en-US" sz="900" dirty="0">
                <a:latin typeface="ATT Aleck Sans" panose="020B0503020203020204" pitchFamily="34" charset="0"/>
                <a:cs typeface="ATT Aleck Sans" panose="020B0503020203020204" pitchFamily="34" charset="0"/>
              </a:rPr>
              <a:t>*Most GM vehicles Model Year 2015 or newer vehicles, equipped with compatible OnStar hardware.</a:t>
            </a:r>
          </a:p>
          <a:p>
            <a:endParaRPr lang="en-US" dirty="0"/>
          </a:p>
        </p:txBody>
      </p:sp>
    </p:spTree>
    <p:extLst>
      <p:ext uri="{BB962C8B-B14F-4D97-AF65-F5344CB8AC3E}">
        <p14:creationId xmlns:p14="http://schemas.microsoft.com/office/powerpoint/2010/main" val="837503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E70A8F-5725-0046-B692-7C6547EC2D73}"/>
              </a:ext>
            </a:extLst>
          </p:cNvPr>
          <p:cNvSpPr/>
          <p:nvPr/>
        </p:nvSpPr>
        <p:spPr>
          <a:xfrm>
            <a:off x="329269" y="787595"/>
            <a:ext cx="1150990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6" name="Picture 5">
            <a:extLst>
              <a:ext uri="{FF2B5EF4-FFF2-40B4-BE49-F238E27FC236}">
                <a16:creationId xmlns:a16="http://schemas.microsoft.com/office/drawing/2014/main" id="{0470B136-1C26-9F4C-998A-BBD003BF78E8}"/>
              </a:ext>
            </a:extLst>
          </p:cNvPr>
          <p:cNvPicPr>
            <a:picLocks noChangeAspect="1"/>
          </p:cNvPicPr>
          <p:nvPr/>
        </p:nvPicPr>
        <p:blipFill>
          <a:blip r:embed="rId2"/>
          <a:srcRect/>
          <a:stretch/>
        </p:blipFill>
        <p:spPr>
          <a:xfrm>
            <a:off x="5091057" y="917616"/>
            <a:ext cx="6653566" cy="3865246"/>
          </a:xfrm>
          <a:prstGeom prst="rect">
            <a:avLst/>
          </a:prstGeom>
          <a:ln>
            <a:solidFill>
              <a:schemeClr val="accent2"/>
            </a:solidFill>
          </a:ln>
        </p:spPr>
      </p:pic>
      <p:sp>
        <p:nvSpPr>
          <p:cNvPr id="2" name="Title">
            <a:extLst>
              <a:ext uri="{FF2B5EF4-FFF2-40B4-BE49-F238E27FC236}">
                <a16:creationId xmlns:a16="http://schemas.microsoft.com/office/drawing/2014/main" id="{A0236D2D-EE1E-564D-98BC-DC6736086238}"/>
              </a:ext>
            </a:extLst>
          </p:cNvPr>
          <p:cNvSpPr>
            <a:spLocks noGrp="1"/>
          </p:cNvSpPr>
          <p:nvPr>
            <p:ph type="title"/>
          </p:nvPr>
        </p:nvSpPr>
        <p:spPr>
          <a:xfrm>
            <a:off x="329270" y="283464"/>
            <a:ext cx="11509903" cy="413448"/>
          </a:xfrm>
        </p:spPr>
        <p:txBody>
          <a:bodyPr/>
          <a:lstStyle/>
          <a:p>
            <a:r>
              <a:rPr lang="en-US" dirty="0"/>
              <a:t>OEM - Ford</a:t>
            </a:r>
          </a:p>
        </p:txBody>
      </p:sp>
      <p:sp>
        <p:nvSpPr>
          <p:cNvPr id="4" name="Content Placeholder">
            <a:extLst>
              <a:ext uri="{FF2B5EF4-FFF2-40B4-BE49-F238E27FC236}">
                <a16:creationId xmlns:a16="http://schemas.microsoft.com/office/drawing/2014/main" id="{691DCC78-3020-A04D-9AE8-F69716F6012D}"/>
              </a:ext>
            </a:extLst>
          </p:cNvPr>
          <p:cNvSpPr>
            <a:spLocks noGrp="1"/>
          </p:cNvSpPr>
          <p:nvPr>
            <p:ph sz="quarter" idx="11"/>
          </p:nvPr>
        </p:nvSpPr>
        <p:spPr>
          <a:xfrm>
            <a:off x="566370" y="2625456"/>
            <a:ext cx="3792433" cy="2333000"/>
          </a:xfrm>
        </p:spPr>
        <p:txBody>
          <a:bodyPr/>
          <a:lstStyle/>
          <a:p>
            <a:r>
              <a:rPr lang="en-US" sz="1800" dirty="0"/>
              <a:t>Ford Integration</a:t>
            </a:r>
          </a:p>
          <a:p>
            <a:pPr marL="285750" indent="-285750">
              <a:lnSpc>
                <a:spcPts val="1400"/>
              </a:lnSpc>
              <a:buFont typeface="Arial" panose="020B0604020202020204" pitchFamily="34" charset="0"/>
              <a:buChar char="•"/>
            </a:pPr>
            <a:r>
              <a:rPr lang="en-US" sz="1200" dirty="0">
                <a:solidFill>
                  <a:schemeClr val="tx1"/>
                </a:solidFill>
                <a:ea typeface="ATT Aleck Sans Light" charset="0"/>
                <a:cs typeface="ATT Aleck Sans Light" charset="0"/>
              </a:rPr>
              <a:t>No hardware cost or installation</a:t>
            </a:r>
          </a:p>
          <a:p>
            <a:pPr marL="285750" indent="-285750">
              <a:lnSpc>
                <a:spcPts val="1400"/>
              </a:lnSpc>
              <a:buFont typeface="Arial" panose="020B0604020202020204" pitchFamily="34" charset="0"/>
              <a:buChar char="•"/>
            </a:pPr>
            <a:r>
              <a:rPr lang="en-US" sz="1200" dirty="0">
                <a:solidFill>
                  <a:schemeClr val="tx1"/>
                </a:solidFill>
                <a:ea typeface="ATT Aleck Sans Light" charset="0"/>
                <a:cs typeface="ATT Aleck Sans Light" charset="0"/>
              </a:rPr>
              <a:t>Instant access to AT&amp;T Fleet Complete platform</a:t>
            </a:r>
          </a:p>
          <a:p>
            <a:pPr marL="285750" indent="-285750">
              <a:lnSpc>
                <a:spcPts val="1400"/>
              </a:lnSpc>
              <a:buFont typeface="Arial" panose="020B0604020202020204" pitchFamily="34" charset="0"/>
              <a:buChar char="•"/>
            </a:pPr>
            <a:r>
              <a:rPr lang="en-US" sz="1200" dirty="0">
                <a:solidFill>
                  <a:schemeClr val="tx1"/>
                </a:solidFill>
                <a:ea typeface="ATT Aleck Sans Light" charset="0"/>
                <a:cs typeface="ATT Aleck Sans Light" charset="0"/>
              </a:rPr>
              <a:t>Cost efficient</a:t>
            </a:r>
          </a:p>
          <a:p>
            <a:pPr>
              <a:lnSpc>
                <a:spcPts val="1400"/>
              </a:lnSpc>
            </a:pPr>
            <a:r>
              <a:rPr lang="en-US" sz="1200" b="1" dirty="0">
                <a:solidFill>
                  <a:schemeClr val="tx1"/>
                </a:solidFill>
              </a:rPr>
              <a:t>Use Cases:</a:t>
            </a:r>
          </a:p>
          <a:p>
            <a:pPr marL="285750" indent="-285750">
              <a:lnSpc>
                <a:spcPts val="1400"/>
              </a:lnSpc>
              <a:buFont typeface="Arial" panose="020B0604020202020204" pitchFamily="34" charset="0"/>
              <a:buChar char="•"/>
            </a:pPr>
            <a:r>
              <a:rPr lang="en-US" sz="1200" dirty="0">
                <a:solidFill>
                  <a:schemeClr val="tx1"/>
                </a:solidFill>
              </a:rPr>
              <a:t>Mixed fleet</a:t>
            </a:r>
          </a:p>
          <a:p>
            <a:pPr marL="285750" indent="-285750">
              <a:lnSpc>
                <a:spcPts val="1400"/>
              </a:lnSpc>
              <a:buFont typeface="Arial" panose="020B0604020202020204" pitchFamily="34" charset="0"/>
              <a:buChar char="•"/>
            </a:pPr>
            <a:r>
              <a:rPr lang="en-US" sz="1200" dirty="0">
                <a:solidFill>
                  <a:schemeClr val="tx1"/>
                </a:solidFill>
              </a:rPr>
              <a:t>Ford fleets</a:t>
            </a:r>
          </a:p>
        </p:txBody>
      </p:sp>
      <p:sp>
        <p:nvSpPr>
          <p:cNvPr id="3" name="Slide Number Placeholder">
            <a:extLst>
              <a:ext uri="{FF2B5EF4-FFF2-40B4-BE49-F238E27FC236}">
                <a16:creationId xmlns:a16="http://schemas.microsoft.com/office/drawing/2014/main" id="{436EE9B3-5FED-3744-B138-850713B10BF9}"/>
              </a:ext>
            </a:extLst>
          </p:cNvPr>
          <p:cNvSpPr>
            <a:spLocks noGrp="1"/>
          </p:cNvSpPr>
          <p:nvPr>
            <p:ph type="sldNum" sz="quarter" idx="10"/>
          </p:nvPr>
        </p:nvSpPr>
        <p:spPr/>
        <p:txBody>
          <a:bodyPr/>
          <a:lstStyle/>
          <a:p>
            <a:fld id="{12CB907E-C602-C34B-93F7-CA9E40714286}" type="slidenum">
              <a:rPr lang="en-US" smtClean="0"/>
              <a:pPr/>
              <a:t>19</a:t>
            </a:fld>
            <a:r>
              <a:rPr lang="en-US"/>
              <a:t> </a:t>
            </a:r>
          </a:p>
        </p:txBody>
      </p:sp>
      <p:pic>
        <p:nvPicPr>
          <p:cNvPr id="5" name="Picture 4">
            <a:extLst>
              <a:ext uri="{FF2B5EF4-FFF2-40B4-BE49-F238E27FC236}">
                <a16:creationId xmlns:a16="http://schemas.microsoft.com/office/drawing/2014/main" id="{DA815590-9185-473F-80F6-5B4EEDB19FA4}"/>
              </a:ext>
            </a:extLst>
          </p:cNvPr>
          <p:cNvPicPr>
            <a:picLocks noChangeAspect="1"/>
          </p:cNvPicPr>
          <p:nvPr/>
        </p:nvPicPr>
        <p:blipFill>
          <a:blip r:embed="rId3"/>
          <a:srcRect/>
          <a:stretch/>
        </p:blipFill>
        <p:spPr>
          <a:xfrm>
            <a:off x="806927" y="1221256"/>
            <a:ext cx="1941080" cy="970540"/>
          </a:xfrm>
          <a:prstGeom prst="rect">
            <a:avLst/>
          </a:prstGeom>
        </p:spPr>
      </p:pic>
      <p:sp>
        <p:nvSpPr>
          <p:cNvPr id="9" name="TextBox 8">
            <a:extLst>
              <a:ext uri="{FF2B5EF4-FFF2-40B4-BE49-F238E27FC236}">
                <a16:creationId xmlns:a16="http://schemas.microsoft.com/office/drawing/2014/main" id="{C3281B86-5DBA-4D6A-9F64-9CD0FF5DBC3C}"/>
              </a:ext>
            </a:extLst>
          </p:cNvPr>
          <p:cNvSpPr txBox="1"/>
          <p:nvPr/>
        </p:nvSpPr>
        <p:spPr>
          <a:xfrm>
            <a:off x="233952" y="6110664"/>
            <a:ext cx="8767808" cy="507831"/>
          </a:xfrm>
          <a:prstGeom prst="rect">
            <a:avLst/>
          </a:prstGeom>
          <a:noFill/>
        </p:spPr>
        <p:txBody>
          <a:bodyPr wrap="square" rtlCol="0">
            <a:spAutoFit/>
          </a:bodyPr>
          <a:lstStyle/>
          <a:p>
            <a:r>
              <a:rPr lang="en-US" sz="900" dirty="0">
                <a:latin typeface="ATT Aleck Sans" panose="020B0503020203020204" pitchFamily="34" charset="0"/>
                <a:cs typeface="ATT Aleck Sans" panose="020B0503020203020204" pitchFamily="34" charset="0"/>
              </a:rPr>
              <a:t>*Most Ford vehicles Model Year 2020 or newer vehicles.</a:t>
            </a:r>
          </a:p>
          <a:p>
            <a:endParaRPr lang="en-US" dirty="0"/>
          </a:p>
        </p:txBody>
      </p:sp>
    </p:spTree>
    <p:extLst>
      <p:ext uri="{BB962C8B-B14F-4D97-AF65-F5344CB8AC3E}">
        <p14:creationId xmlns:p14="http://schemas.microsoft.com/office/powerpoint/2010/main" val="4277839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D38B4F-B08C-2F47-90A5-B303EB4771A2}"/>
              </a:ext>
            </a:extLst>
          </p:cNvPr>
          <p:cNvSpPr/>
          <p:nvPr/>
        </p:nvSpPr>
        <p:spPr>
          <a:xfrm>
            <a:off x="4668280" y="3904488"/>
            <a:ext cx="3570112" cy="2029968"/>
          </a:xfrm>
          <a:prstGeom prst="rect">
            <a:avLst/>
          </a:prstGeom>
          <a:solidFill>
            <a:srgbClr val="009FDB">
              <a:alpha val="20000"/>
            </a:srgbClr>
          </a:solid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p:txBody>
          <a:bodyPr/>
          <a:lstStyle/>
          <a:p>
            <a:r>
              <a:rPr lang="en-US" dirty="0"/>
              <a:t>AT&amp;T Fleet Complete</a:t>
            </a:r>
            <a:br>
              <a:rPr lang="en-US" dirty="0"/>
            </a:br>
            <a:r>
              <a:rPr lang="en-US" dirty="0"/>
              <a:t>We’re uniquely qualified…</a:t>
            </a:r>
          </a:p>
        </p:txBody>
      </p:sp>
      <p:sp>
        <p:nvSpPr>
          <p:cNvPr id="18" name="Oval 1">
            <a:extLst>
              <a:ext uri="{FF2B5EF4-FFF2-40B4-BE49-F238E27FC236}">
                <a16:creationId xmlns:a16="http://schemas.microsoft.com/office/drawing/2014/main" id="{48F2F3FA-10BE-0447-899F-50108992AFF3}"/>
              </a:ext>
              <a:ext uri="{C183D7F6-B498-43B3-948B-1728B52AA6E4}">
                <adec:decorative xmlns:adec="http://schemas.microsoft.com/office/drawing/2017/decorative" val="1"/>
              </a:ext>
            </a:extLst>
          </p:cNvPr>
          <p:cNvSpPr>
            <a:spLocks noChangeAspect="1"/>
          </p:cNvSpPr>
          <p:nvPr/>
        </p:nvSpPr>
        <p:spPr>
          <a:xfrm>
            <a:off x="570403" y="1896027"/>
            <a:ext cx="958082" cy="958082"/>
          </a:xfrm>
          <a:prstGeom prst="ellipse">
            <a:avLst/>
          </a:prstGeom>
          <a:solidFill>
            <a:schemeClr val="tx2"/>
          </a:solidFill>
          <a:ln w="38100">
            <a:solidFill>
              <a:schemeClr val="tx2"/>
            </a:solidFill>
          </a:ln>
        </p:spPr>
        <p:style>
          <a:lnRef idx="0">
            <a:schemeClr val="dk1"/>
          </a:lnRef>
          <a:fillRef idx="1">
            <a:schemeClr val="accent1"/>
          </a:fillRef>
          <a:effectRef idx="0">
            <a:schemeClr val="dk1"/>
          </a:effectRef>
          <a:fontRef idx="minor">
            <a:schemeClr val="lt1"/>
          </a:fontRef>
        </p:style>
        <p:txBody>
          <a:bodyPr lIns="91440" tIns="91440" rIns="91440" bIns="91440" rtlCol="0" anchor="ctr"/>
          <a:lstStyle/>
          <a:p>
            <a:pPr algn="ctr">
              <a:lnSpc>
                <a:spcPct val="90000"/>
              </a:lnSpc>
            </a:pPr>
            <a:endParaRPr lang="en-US" sz="2000">
              <a:solidFill>
                <a:schemeClr val="bg1"/>
              </a:solidFill>
              <a:latin typeface="ATT Aleck Sans Medium" panose="020B0503020203020204" pitchFamily="34" charset="0"/>
              <a:cs typeface="ATT Aleck Sans Medium" panose="020B0503020203020204" pitchFamily="34" charset="0"/>
            </a:endParaRPr>
          </a:p>
        </p:txBody>
      </p:sp>
      <p:sp>
        <p:nvSpPr>
          <p:cNvPr id="5" name="Content Placeholder 1">
            <a:extLst>
              <a:ext uri="{FF2B5EF4-FFF2-40B4-BE49-F238E27FC236}">
                <a16:creationId xmlns:a16="http://schemas.microsoft.com/office/drawing/2014/main" id="{6DAFA0C5-88D9-294D-9A59-1E6DD923DB6C}"/>
              </a:ext>
            </a:extLst>
          </p:cNvPr>
          <p:cNvSpPr>
            <a:spLocks noGrp="1"/>
          </p:cNvSpPr>
          <p:nvPr>
            <p:ph sz="quarter" idx="12"/>
          </p:nvPr>
        </p:nvSpPr>
        <p:spPr>
          <a:xfrm>
            <a:off x="565912" y="3192674"/>
            <a:ext cx="3366531" cy="958082"/>
          </a:xfrm>
        </p:spPr>
        <p:txBody>
          <a:bodyPr/>
          <a:lstStyle/>
          <a:p>
            <a:r>
              <a:rPr lang="en-US" sz="1800" dirty="0"/>
              <a:t>All-In-One Platform</a:t>
            </a:r>
          </a:p>
          <a:p>
            <a:pPr marL="0" lvl="1" indent="0">
              <a:buNone/>
            </a:pPr>
            <a:r>
              <a:rPr lang="en-US" dirty="0"/>
              <a:t>Full range of fleet solutions – HOS, Fleet and Asset Tracking – all on one platform</a:t>
            </a:r>
          </a:p>
        </p:txBody>
      </p:sp>
      <p:sp>
        <p:nvSpPr>
          <p:cNvPr id="24" name="Oval 2">
            <a:extLst>
              <a:ext uri="{FF2B5EF4-FFF2-40B4-BE49-F238E27FC236}">
                <a16:creationId xmlns:a16="http://schemas.microsoft.com/office/drawing/2014/main" id="{14A017CC-A29A-3F4C-B13B-188DF5670D49}"/>
              </a:ext>
              <a:ext uri="{C183D7F6-B498-43B3-948B-1728B52AA6E4}">
                <adec:decorative xmlns:adec="http://schemas.microsoft.com/office/drawing/2017/decorative" val="1"/>
              </a:ext>
            </a:extLst>
          </p:cNvPr>
          <p:cNvSpPr>
            <a:spLocks noChangeAspect="1"/>
          </p:cNvSpPr>
          <p:nvPr/>
        </p:nvSpPr>
        <p:spPr>
          <a:xfrm>
            <a:off x="4770324" y="1896027"/>
            <a:ext cx="958082" cy="958082"/>
          </a:xfrm>
          <a:prstGeom prst="ellipse">
            <a:avLst/>
          </a:prstGeom>
          <a:solidFill>
            <a:schemeClr val="accent1"/>
          </a:solidFill>
          <a:ln w="38100">
            <a:solidFill>
              <a:schemeClr val="accent1"/>
            </a:solidFill>
          </a:ln>
        </p:spPr>
        <p:style>
          <a:lnRef idx="0">
            <a:schemeClr val="dk1"/>
          </a:lnRef>
          <a:fillRef idx="1">
            <a:schemeClr val="accent1"/>
          </a:fillRef>
          <a:effectRef idx="0">
            <a:schemeClr val="dk1"/>
          </a:effectRef>
          <a:fontRef idx="minor">
            <a:schemeClr val="lt1"/>
          </a:fontRef>
        </p:style>
        <p:txBody>
          <a:bodyPr lIns="91440" tIns="91440" rIns="91440" bIns="91440" rtlCol="0" anchor="ctr"/>
          <a:lstStyle/>
          <a:p>
            <a:pPr algn="ctr">
              <a:lnSpc>
                <a:spcPct val="90000"/>
              </a:lnSpc>
            </a:pPr>
            <a:endParaRPr lang="en-US" sz="2000">
              <a:solidFill>
                <a:schemeClr val="bg1"/>
              </a:solidFill>
              <a:latin typeface="ATT Aleck Sans Medium" panose="020B0503020203020204" pitchFamily="34" charset="0"/>
              <a:cs typeface="ATT Aleck Sans Medium" panose="020B0503020203020204" pitchFamily="34" charset="0"/>
            </a:endParaRPr>
          </a:p>
        </p:txBody>
      </p:sp>
      <p:sp>
        <p:nvSpPr>
          <p:cNvPr id="6" name="Content Placeholder 2">
            <a:extLst>
              <a:ext uri="{FF2B5EF4-FFF2-40B4-BE49-F238E27FC236}">
                <a16:creationId xmlns:a16="http://schemas.microsoft.com/office/drawing/2014/main" id="{1C196A21-9EA8-AA40-ABAF-198C3996DB26}"/>
              </a:ext>
            </a:extLst>
          </p:cNvPr>
          <p:cNvSpPr>
            <a:spLocks noGrp="1"/>
          </p:cNvSpPr>
          <p:nvPr>
            <p:ph sz="quarter" idx="13"/>
          </p:nvPr>
        </p:nvSpPr>
        <p:spPr>
          <a:xfrm>
            <a:off x="4770324" y="3193774"/>
            <a:ext cx="3570112" cy="595711"/>
          </a:xfrm>
        </p:spPr>
        <p:txBody>
          <a:bodyPr/>
          <a:lstStyle/>
          <a:p>
            <a:r>
              <a:rPr lang="en-US" sz="1800" dirty="0"/>
              <a:t>North American Fleet Telematics Company of the Year</a:t>
            </a:r>
          </a:p>
        </p:txBody>
      </p:sp>
      <p:sp>
        <p:nvSpPr>
          <p:cNvPr id="30" name="Oval 3">
            <a:extLst>
              <a:ext uri="{FF2B5EF4-FFF2-40B4-BE49-F238E27FC236}">
                <a16:creationId xmlns:a16="http://schemas.microsoft.com/office/drawing/2014/main" id="{F902EB8E-ACF6-2140-A5F9-6BE38B434326}"/>
              </a:ext>
              <a:ext uri="{C183D7F6-B498-43B3-948B-1728B52AA6E4}">
                <adec:decorative xmlns:adec="http://schemas.microsoft.com/office/drawing/2017/decorative" val="1"/>
              </a:ext>
            </a:extLst>
          </p:cNvPr>
          <p:cNvSpPr>
            <a:spLocks noChangeAspect="1"/>
          </p:cNvSpPr>
          <p:nvPr/>
        </p:nvSpPr>
        <p:spPr>
          <a:xfrm>
            <a:off x="9133992" y="1896027"/>
            <a:ext cx="958082" cy="958082"/>
          </a:xfrm>
          <a:prstGeom prst="ellipse">
            <a:avLst/>
          </a:prstGeom>
          <a:solidFill>
            <a:schemeClr val="tx1">
              <a:lumMod val="50000"/>
              <a:lumOff val="50000"/>
            </a:schemeClr>
          </a:solidFill>
          <a:ln w="38100">
            <a:solidFill>
              <a:schemeClr val="tx1">
                <a:lumMod val="50000"/>
                <a:lumOff val="50000"/>
              </a:schemeClr>
            </a:solidFill>
          </a:ln>
        </p:spPr>
        <p:style>
          <a:lnRef idx="0">
            <a:schemeClr val="dk1"/>
          </a:lnRef>
          <a:fillRef idx="1">
            <a:schemeClr val="accent1"/>
          </a:fillRef>
          <a:effectRef idx="0">
            <a:schemeClr val="dk1"/>
          </a:effectRef>
          <a:fontRef idx="minor">
            <a:schemeClr val="lt1"/>
          </a:fontRef>
        </p:style>
        <p:txBody>
          <a:bodyPr lIns="91440" tIns="91440" rIns="91440" bIns="91440" rtlCol="0" anchor="ctr"/>
          <a:lstStyle/>
          <a:p>
            <a:pPr algn="ctr">
              <a:lnSpc>
                <a:spcPct val="90000"/>
              </a:lnSpc>
            </a:pPr>
            <a:endParaRPr lang="en-US" sz="2000">
              <a:solidFill>
                <a:schemeClr val="tx1"/>
              </a:solidFill>
              <a:latin typeface="ATT Aleck Sans Medium" panose="020B0503020203020204" pitchFamily="34" charset="0"/>
              <a:cs typeface="ATT Aleck Sans Medium" panose="020B0503020203020204" pitchFamily="34" charset="0"/>
            </a:endParaRPr>
          </a:p>
        </p:txBody>
      </p:sp>
      <p:sp>
        <p:nvSpPr>
          <p:cNvPr id="7" name="Content Placeholder 3">
            <a:extLst>
              <a:ext uri="{FF2B5EF4-FFF2-40B4-BE49-F238E27FC236}">
                <a16:creationId xmlns:a16="http://schemas.microsoft.com/office/drawing/2014/main" id="{AAB80A22-DB10-0F42-B491-5C42BBAE4C48}"/>
              </a:ext>
            </a:extLst>
          </p:cNvPr>
          <p:cNvSpPr>
            <a:spLocks noGrp="1"/>
          </p:cNvSpPr>
          <p:nvPr>
            <p:ph sz="quarter" idx="14"/>
          </p:nvPr>
        </p:nvSpPr>
        <p:spPr>
          <a:xfrm>
            <a:off x="9133992" y="3193774"/>
            <a:ext cx="2706624" cy="2970834"/>
          </a:xfrm>
        </p:spPr>
        <p:txBody>
          <a:bodyPr/>
          <a:lstStyle/>
          <a:p>
            <a:r>
              <a:rPr lang="en-US" sz="1800" dirty="0"/>
              <a:t>15 Countries</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2</a:t>
            </a:fld>
            <a:r>
              <a:rPr lang="en-US"/>
              <a:t> </a:t>
            </a:r>
          </a:p>
        </p:txBody>
      </p:sp>
      <p:pic>
        <p:nvPicPr>
          <p:cNvPr id="13" name="Picture 12">
            <a:extLst>
              <a:ext uri="{FF2B5EF4-FFF2-40B4-BE49-F238E27FC236}">
                <a16:creationId xmlns:a16="http://schemas.microsoft.com/office/drawing/2014/main" id="{B2064C12-28EA-CF49-B90E-0C94DA308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26" y="2032450"/>
            <a:ext cx="685236" cy="685236"/>
          </a:xfrm>
          <a:prstGeom prst="rect">
            <a:avLst/>
          </a:prstGeom>
        </p:spPr>
      </p:pic>
      <p:pic>
        <p:nvPicPr>
          <p:cNvPr id="15" name="Picture 14">
            <a:extLst>
              <a:ext uri="{FF2B5EF4-FFF2-40B4-BE49-F238E27FC236}">
                <a16:creationId xmlns:a16="http://schemas.microsoft.com/office/drawing/2014/main" id="{3C90F627-5535-DF40-B954-E5A1751A4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753" y="2038391"/>
            <a:ext cx="649224" cy="649224"/>
          </a:xfrm>
          <a:prstGeom prst="rect">
            <a:avLst/>
          </a:prstGeom>
        </p:spPr>
      </p:pic>
      <p:pic>
        <p:nvPicPr>
          <p:cNvPr id="17" name="Picture 16">
            <a:extLst>
              <a:ext uri="{FF2B5EF4-FFF2-40B4-BE49-F238E27FC236}">
                <a16:creationId xmlns:a16="http://schemas.microsoft.com/office/drawing/2014/main" id="{CA5D9386-AE84-9447-AE05-348FDB1F87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824" y="2018859"/>
            <a:ext cx="712418" cy="712418"/>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16DBAAB2-C1D9-434B-A6F0-8251C4EE5679}"/>
              </a:ext>
            </a:extLst>
          </p:cNvPr>
          <p:cNvPicPr>
            <a:picLocks noChangeAspect="1"/>
          </p:cNvPicPr>
          <p:nvPr/>
        </p:nvPicPr>
        <p:blipFill>
          <a:blip r:embed="rId6"/>
          <a:stretch>
            <a:fillRect/>
          </a:stretch>
        </p:blipFill>
        <p:spPr>
          <a:xfrm>
            <a:off x="4752036" y="3987266"/>
            <a:ext cx="2015301" cy="1849865"/>
          </a:xfrm>
          <a:prstGeom prst="rect">
            <a:avLst/>
          </a:prstGeom>
        </p:spPr>
      </p:pic>
      <p:sp>
        <p:nvSpPr>
          <p:cNvPr id="4" name="TextBox 3">
            <a:extLst>
              <a:ext uri="{FF2B5EF4-FFF2-40B4-BE49-F238E27FC236}">
                <a16:creationId xmlns:a16="http://schemas.microsoft.com/office/drawing/2014/main" id="{C991C0E7-213B-774E-8752-5EC3C47B92F5}"/>
              </a:ext>
            </a:extLst>
          </p:cNvPr>
          <p:cNvSpPr txBox="1"/>
          <p:nvPr/>
        </p:nvSpPr>
        <p:spPr>
          <a:xfrm>
            <a:off x="6920699" y="3987266"/>
            <a:ext cx="1144309" cy="404446"/>
          </a:xfrm>
          <a:prstGeom prst="rect">
            <a:avLst/>
          </a:prstGeom>
          <a:noFill/>
        </p:spPr>
        <p:txBody>
          <a:bodyPr wrap="square" lIns="0" tIns="0" rIns="0" bIns="0" rtlCol="0" anchor="t">
            <a:normAutofit/>
          </a:bodyPr>
          <a:lstStyle/>
          <a:p>
            <a:pPr>
              <a:spcAft>
                <a:spcPts val="800"/>
              </a:spcAft>
              <a:buClr>
                <a:srgbClr val="000000"/>
              </a:buClr>
            </a:pPr>
            <a:r>
              <a:rPr lang="en-US" sz="1100" dirty="0"/>
              <a:t>acclaimed by Frost &amp; Sullivan</a:t>
            </a:r>
          </a:p>
        </p:txBody>
      </p:sp>
    </p:spTree>
    <p:extLst>
      <p:ext uri="{BB962C8B-B14F-4D97-AF65-F5344CB8AC3E}">
        <p14:creationId xmlns:p14="http://schemas.microsoft.com/office/powerpoint/2010/main" val="3638205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043DE9-A645-6E47-B4CB-55C2A1A7410A}"/>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86524"/>
          </a:xfrm>
        </p:spPr>
        <p:txBody>
          <a:bodyPr/>
          <a:lstStyle/>
          <a:p>
            <a:r>
              <a:rPr lang="en-US" dirty="0" err="1"/>
              <a:t>Cradlepoint</a:t>
            </a:r>
            <a:endParaRPr lang="en-US" dirty="0"/>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701984" y="1090142"/>
            <a:ext cx="6896020" cy="4603648"/>
          </a:xfrm>
        </p:spPr>
        <p:txBody>
          <a:bodyPr/>
          <a:lstStyle/>
          <a:p>
            <a:r>
              <a:rPr lang="en-US" sz="1800" dirty="0"/>
              <a:t>Band-14 certified integrated telematics and networking solution powered by Fleet Complete and </a:t>
            </a:r>
            <a:r>
              <a:rPr lang="en-US" sz="1800" dirty="0" err="1"/>
              <a:t>Cradlepoint</a:t>
            </a:r>
            <a:r>
              <a:rPr lang="en-US" sz="1800" dirty="0"/>
              <a:t>.</a:t>
            </a:r>
          </a:p>
          <a:p>
            <a:r>
              <a:rPr lang="en-US" sz="1800" dirty="0"/>
              <a:t>Fleet Complete and </a:t>
            </a:r>
            <a:r>
              <a:rPr lang="en-US" sz="1800" dirty="0" err="1"/>
              <a:t>Cradlepoint’s</a:t>
            </a:r>
            <a:r>
              <a:rPr lang="en-US" sz="1800" dirty="0"/>
              <a:t> integrated fleet solution provides police, ambulance and rescue fleets unparalleled wireless connectivity on the FirstNet Band 14 dedicated network; continuous visibility into the status of vehicles and teams in the field; and accurate location, status and action reporting.</a:t>
            </a:r>
          </a:p>
          <a:p>
            <a:r>
              <a:rPr lang="en-US" sz="1200" dirty="0" err="1">
                <a:solidFill>
                  <a:schemeClr val="tx1"/>
                </a:solidFill>
              </a:rPr>
              <a:t>Cradlepoint’s</a:t>
            </a:r>
            <a:r>
              <a:rPr lang="en-US" sz="1200" dirty="0">
                <a:solidFill>
                  <a:schemeClr val="tx1"/>
                </a:solidFill>
              </a:rPr>
              <a:t> cloud-managed, all-in-one LTE/5G in-vehicle solutions satisfy a wide range of today’s fleet connectivity and networking needs, including:</a:t>
            </a:r>
          </a:p>
          <a:p>
            <a:pPr marL="279450" indent="-279450">
              <a:buFont typeface="Arial" panose="020B0604020202020204" pitchFamily="34" charset="0"/>
              <a:buChar char="•"/>
            </a:pPr>
            <a:r>
              <a:rPr lang="en-US" sz="1200" dirty="0">
                <a:solidFill>
                  <a:schemeClr val="tx1"/>
                </a:solidFill>
                <a:latin typeface="ATT Aleck Sans" panose="020B0503020203020204" pitchFamily="34" charset="0"/>
              </a:rPr>
              <a:t>Data encryption</a:t>
            </a:r>
          </a:p>
          <a:p>
            <a:pPr marL="279450" indent="-279450">
              <a:buFont typeface="Arial" panose="020B0604020202020204" pitchFamily="34" charset="0"/>
              <a:buChar char="•"/>
            </a:pPr>
            <a:r>
              <a:rPr lang="en-US" sz="1200" dirty="0">
                <a:solidFill>
                  <a:schemeClr val="tx1"/>
                </a:solidFill>
                <a:latin typeface="ATT Aleck Sans" panose="020B0503020203020204" pitchFamily="34" charset="0"/>
              </a:rPr>
              <a:t>Enterprise-grade security</a:t>
            </a:r>
          </a:p>
          <a:p>
            <a:pPr marL="279450" indent="-279450">
              <a:buFont typeface="Arial" panose="020B0604020202020204" pitchFamily="34" charset="0"/>
              <a:buChar char="•"/>
            </a:pPr>
            <a:r>
              <a:rPr lang="en-US" sz="1200" dirty="0">
                <a:solidFill>
                  <a:schemeClr val="tx1"/>
                </a:solidFill>
                <a:latin typeface="ATT Aleck Sans" panose="020B0503020203020204" pitchFamily="34" charset="0"/>
              </a:rPr>
              <a:t>VPN capabilities</a:t>
            </a:r>
          </a:p>
          <a:p>
            <a:pPr marL="279450" indent="-279450">
              <a:buFont typeface="Arial" panose="020B0604020202020204" pitchFamily="34" charset="0"/>
              <a:buChar char="•"/>
            </a:pPr>
            <a:r>
              <a:rPr lang="en-US" sz="1200" dirty="0">
                <a:solidFill>
                  <a:schemeClr val="tx1"/>
                </a:solidFill>
                <a:latin typeface="ATT Aleck Sans" panose="020B0503020203020204" pitchFamily="34" charset="0"/>
              </a:rPr>
              <a:t> Ruggedization for extreme situations</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20</a:t>
            </a:fld>
            <a:r>
              <a:rPr lang="en-US"/>
              <a:t> </a:t>
            </a:r>
          </a:p>
        </p:txBody>
      </p:sp>
      <p:pic>
        <p:nvPicPr>
          <p:cNvPr id="1026" name="Picture 2">
            <a:extLst>
              <a:ext uri="{FF2B5EF4-FFF2-40B4-BE49-F238E27FC236}">
                <a16:creationId xmlns:a16="http://schemas.microsoft.com/office/drawing/2014/main" id="{457BDC43-AE4F-4C4C-A011-58DC58A9A23B}"/>
              </a:ext>
            </a:extLst>
          </p:cNvPr>
          <p:cNvPicPr>
            <a:picLocks noChangeAspect="1" noChangeArrowheads="1"/>
          </p:cNvPicPr>
          <p:nvPr/>
        </p:nvPicPr>
        <p:blipFill>
          <a:blip r:embed="rId3"/>
          <a:srcRect/>
          <a:stretch/>
        </p:blipFill>
        <p:spPr bwMode="auto">
          <a:xfrm>
            <a:off x="10829349" y="2366641"/>
            <a:ext cx="972040" cy="5823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052A0CB-CFEA-1F40-A015-2B4E8A734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7479" y="1794748"/>
            <a:ext cx="3156149" cy="12319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B7A92A7-D27A-4849-BD93-D4F66BCEB0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518" y="4307485"/>
            <a:ext cx="2297896" cy="8265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428C90-7F69-AF4E-8C04-0CF69A15D7BE}"/>
              </a:ext>
            </a:extLst>
          </p:cNvPr>
          <p:cNvSpPr txBox="1"/>
          <p:nvPr/>
        </p:nvSpPr>
        <p:spPr>
          <a:xfrm>
            <a:off x="8351518" y="5243137"/>
            <a:ext cx="1512918" cy="490357"/>
          </a:xfrm>
          <a:prstGeom prst="rect">
            <a:avLst/>
          </a:prstGeom>
          <a:noFill/>
        </p:spPr>
        <p:txBody>
          <a:bodyPr wrap="square" lIns="0" tIns="0" rIns="0" bIns="0" rtlCol="0" anchor="t">
            <a:normAutofit/>
          </a:bodyPr>
          <a:lstStyle/>
          <a:p>
            <a:pPr fontAlgn="base"/>
            <a:r>
              <a:rPr lang="en-CA" sz="1200" dirty="0" err="1">
                <a:latin typeface="ATT Aleck Sans" panose="020B0503020203020204" pitchFamily="34" charset="0"/>
                <a:cs typeface="ATT Aleck Sans" panose="020B0503020203020204" pitchFamily="34" charset="0"/>
              </a:rPr>
              <a:t>Cradlepoint</a:t>
            </a:r>
            <a:r>
              <a:rPr lang="en-CA" sz="1200" dirty="0">
                <a:latin typeface="ATT Aleck Sans" panose="020B0503020203020204" pitchFamily="34" charset="0"/>
                <a:cs typeface="ATT Aleck Sans" panose="020B0503020203020204" pitchFamily="34" charset="0"/>
              </a:rPr>
              <a:t> IBR900</a:t>
            </a:r>
            <a:r>
              <a:rPr lang="en-US" sz="1200" dirty="0">
                <a:latin typeface="ATT Aleck Sans" panose="020B0503020203020204" pitchFamily="34" charset="0"/>
                <a:cs typeface="ATT Aleck Sans" panose="020B0503020203020204" pitchFamily="34" charset="0"/>
              </a:rPr>
              <a:t>​ </a:t>
            </a:r>
            <a:r>
              <a:rPr lang="en-CA" sz="1200" dirty="0">
                <a:latin typeface="ATT Aleck Sans" panose="020B0503020203020204" pitchFamily="34" charset="0"/>
                <a:cs typeface="ATT Aleck Sans" panose="020B0503020203020204" pitchFamily="34" charset="0"/>
              </a:rPr>
              <a:t>in-vehicle LTE router</a:t>
            </a:r>
            <a:endParaRPr lang="en-US" sz="1200" dirty="0">
              <a:latin typeface="ATT Aleck Sans" panose="020B0503020203020204" pitchFamily="34" charset="0"/>
              <a:cs typeface="ATT Aleck Sans" panose="020B0503020203020204" pitchFamily="34" charset="0"/>
            </a:endParaRPr>
          </a:p>
          <a:p>
            <a:pPr fontAlgn="base"/>
            <a:endParaRPr lang="en-US" sz="1200" dirty="0"/>
          </a:p>
        </p:txBody>
      </p:sp>
      <p:sp>
        <p:nvSpPr>
          <p:cNvPr id="8" name="TextBox 7">
            <a:extLst>
              <a:ext uri="{FF2B5EF4-FFF2-40B4-BE49-F238E27FC236}">
                <a16:creationId xmlns:a16="http://schemas.microsoft.com/office/drawing/2014/main" id="{B56D967E-7763-1843-9CB7-D6FEAF5A1738}"/>
              </a:ext>
            </a:extLst>
          </p:cNvPr>
          <p:cNvSpPr txBox="1"/>
          <p:nvPr/>
        </p:nvSpPr>
        <p:spPr>
          <a:xfrm>
            <a:off x="8351518" y="2930757"/>
            <a:ext cx="1956264" cy="582307"/>
          </a:xfrm>
          <a:prstGeom prst="rect">
            <a:avLst/>
          </a:prstGeom>
          <a:noFill/>
        </p:spPr>
        <p:txBody>
          <a:bodyPr wrap="square" lIns="0" tIns="0" rIns="0" bIns="0" rtlCol="0" anchor="t">
            <a:normAutofit/>
          </a:bodyPr>
          <a:lstStyle/>
          <a:p>
            <a:pPr fontAlgn="base"/>
            <a:r>
              <a:rPr lang="en-CA" sz="1200" dirty="0" err="1">
                <a:latin typeface="ATT Aleck Sans" panose="020B0503020203020204" pitchFamily="34" charset="0"/>
                <a:cs typeface="ATT Aleck Sans" panose="020B0503020203020204" pitchFamily="34" charset="0"/>
              </a:rPr>
              <a:t>Cradlepoint</a:t>
            </a:r>
            <a:r>
              <a:rPr lang="en-CA" sz="1200" dirty="0">
                <a:latin typeface="ATT Aleck Sans" panose="020B0503020203020204" pitchFamily="34" charset="0"/>
                <a:cs typeface="ATT Aleck Sans" panose="020B0503020203020204" pitchFamily="34" charset="0"/>
              </a:rPr>
              <a:t> IBR1700 </a:t>
            </a:r>
            <a:r>
              <a:rPr lang="en-US" sz="1200" dirty="0">
                <a:latin typeface="ATT Aleck Sans" panose="020B0503020203020204" pitchFamily="34" charset="0"/>
                <a:cs typeface="ATT Aleck Sans" panose="020B0503020203020204" pitchFamily="34" charset="0"/>
              </a:rPr>
              <a:t>​</a:t>
            </a:r>
          </a:p>
          <a:p>
            <a:pPr fontAlgn="base"/>
            <a:r>
              <a:rPr lang="en-CA" sz="1200" dirty="0">
                <a:latin typeface="ATT Aleck Sans" panose="020B0503020203020204" pitchFamily="34" charset="0"/>
                <a:cs typeface="ATT Aleck Sans" panose="020B0503020203020204" pitchFamily="34" charset="0"/>
              </a:rPr>
              <a:t>IBR1700 is LTE 5G Ready with W-series adapter</a:t>
            </a:r>
            <a:r>
              <a:rPr lang="en-US" sz="1200" dirty="0">
                <a:latin typeface="ATT Aleck Sans" panose="020B0503020203020204" pitchFamily="34" charset="0"/>
                <a:cs typeface="ATT Aleck Sans" panose="020B0503020203020204" pitchFamily="34" charset="0"/>
              </a:rPr>
              <a:t>​</a:t>
            </a:r>
          </a:p>
        </p:txBody>
      </p:sp>
      <p:pic>
        <p:nvPicPr>
          <p:cNvPr id="20" name="Picture 2">
            <a:extLst>
              <a:ext uri="{FF2B5EF4-FFF2-40B4-BE49-F238E27FC236}">
                <a16:creationId xmlns:a16="http://schemas.microsoft.com/office/drawing/2014/main" id="{6CD6DEAF-7005-A84A-B22A-3E17388C73E2}"/>
              </a:ext>
            </a:extLst>
          </p:cNvPr>
          <p:cNvPicPr>
            <a:picLocks noChangeAspect="1" noChangeArrowheads="1"/>
          </p:cNvPicPr>
          <p:nvPr/>
        </p:nvPicPr>
        <p:blipFill>
          <a:blip r:embed="rId3"/>
          <a:srcRect/>
          <a:stretch/>
        </p:blipFill>
        <p:spPr bwMode="auto">
          <a:xfrm>
            <a:off x="10829349" y="4682659"/>
            <a:ext cx="972040" cy="5823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F3CDF26-A9DD-304B-BD8E-B9331CE2CC71}"/>
              </a:ext>
            </a:extLst>
          </p:cNvPr>
          <p:cNvSpPr txBox="1"/>
          <p:nvPr/>
        </p:nvSpPr>
        <p:spPr>
          <a:xfrm>
            <a:off x="7970719" y="3724004"/>
            <a:ext cx="3695947" cy="349252"/>
          </a:xfrm>
          <a:prstGeom prst="roundRect">
            <a:avLst/>
          </a:prstGeom>
          <a:solidFill>
            <a:schemeClr val="tx2"/>
          </a:solidFill>
        </p:spPr>
        <p:txBody>
          <a:bodyPr wrap="square" lIns="0" tIns="0" rIns="0" bIns="0" rtlCol="0" anchor="ctr" anchorCtr="0">
            <a:normAutofit/>
          </a:bodyPr>
          <a:lstStyle/>
          <a:p>
            <a:pPr algn="ctr">
              <a:spcAft>
                <a:spcPts val="800"/>
              </a:spcAft>
              <a:buClr>
                <a:srgbClr val="000000"/>
              </a:buClr>
            </a:pPr>
            <a:r>
              <a:rPr lang="en-US" sz="1000" dirty="0">
                <a:solidFill>
                  <a:schemeClr val="bg1"/>
                </a:solidFill>
              </a:rPr>
              <a:t>Fleet Complete software subscription + Router = 1 Gross Add*</a:t>
            </a:r>
          </a:p>
        </p:txBody>
      </p:sp>
      <p:sp>
        <p:nvSpPr>
          <p:cNvPr id="23" name="TextBox 22">
            <a:extLst>
              <a:ext uri="{FF2B5EF4-FFF2-40B4-BE49-F238E27FC236}">
                <a16:creationId xmlns:a16="http://schemas.microsoft.com/office/drawing/2014/main" id="{C0F3BC1E-5245-F94E-8B48-D7F9933BC1A8}"/>
              </a:ext>
            </a:extLst>
          </p:cNvPr>
          <p:cNvSpPr txBox="1"/>
          <p:nvPr/>
        </p:nvSpPr>
        <p:spPr>
          <a:xfrm>
            <a:off x="233952" y="6110664"/>
            <a:ext cx="8767808" cy="230832"/>
          </a:xfrm>
          <a:prstGeom prst="rect">
            <a:avLst/>
          </a:prstGeom>
          <a:noFill/>
        </p:spPr>
        <p:txBody>
          <a:bodyPr wrap="square" rtlCol="0">
            <a:spAutoFit/>
          </a:bodyPr>
          <a:lstStyle/>
          <a:p>
            <a:pPr>
              <a:spcAft>
                <a:spcPts val="800"/>
              </a:spcAft>
              <a:buClr>
                <a:srgbClr val="000000"/>
              </a:buClr>
            </a:pPr>
            <a:r>
              <a:rPr lang="en-US" sz="900" dirty="0">
                <a:latin typeface="ATT Aleck Sans" panose="020B0503020203020204" pitchFamily="34" charset="0"/>
                <a:cs typeface="ATT Aleck Sans" panose="020B0503020203020204" pitchFamily="34" charset="0"/>
              </a:rPr>
              <a:t>*</a:t>
            </a:r>
            <a:r>
              <a:rPr lang="en-US" sz="900" dirty="0">
                <a:cs typeface="ATT Aleck Sans" panose="020B0503020203020204" pitchFamily="34" charset="0"/>
              </a:rPr>
              <a:t>The </a:t>
            </a:r>
            <a:r>
              <a:rPr lang="en-US" sz="900" dirty="0" err="1">
                <a:cs typeface="ATT Aleck Sans" panose="020B0503020203020204" pitchFamily="34" charset="0"/>
              </a:rPr>
              <a:t>Cradlepoint</a:t>
            </a:r>
            <a:r>
              <a:rPr lang="en-US" sz="900" dirty="0">
                <a:cs typeface="ATT Aleck Sans" panose="020B0503020203020204" pitchFamily="34" charset="0"/>
              </a:rPr>
              <a:t> router and Fleet Complete software must be purchased at the same time to count as a gross add.</a:t>
            </a:r>
          </a:p>
        </p:txBody>
      </p:sp>
      <p:sp>
        <p:nvSpPr>
          <p:cNvPr id="24" name="TextBox 23">
            <a:extLst>
              <a:ext uri="{FF2B5EF4-FFF2-40B4-BE49-F238E27FC236}">
                <a16:creationId xmlns:a16="http://schemas.microsoft.com/office/drawing/2014/main" id="{412EA9BB-DC4C-2741-9B97-A592AA89ED96}"/>
              </a:ext>
            </a:extLst>
          </p:cNvPr>
          <p:cNvSpPr txBox="1"/>
          <p:nvPr/>
        </p:nvSpPr>
        <p:spPr>
          <a:xfrm>
            <a:off x="7970719" y="1369841"/>
            <a:ext cx="3695947" cy="349252"/>
          </a:xfrm>
          <a:prstGeom prst="roundRect">
            <a:avLst/>
          </a:prstGeom>
          <a:solidFill>
            <a:schemeClr val="tx2"/>
          </a:solidFill>
        </p:spPr>
        <p:txBody>
          <a:bodyPr wrap="square" lIns="0" tIns="0" rIns="0" bIns="0" rtlCol="0" anchor="ctr" anchorCtr="0">
            <a:normAutofit/>
          </a:bodyPr>
          <a:lstStyle/>
          <a:p>
            <a:pPr algn="ctr">
              <a:spcAft>
                <a:spcPts val="800"/>
              </a:spcAft>
              <a:buClr>
                <a:srgbClr val="000000"/>
              </a:buClr>
            </a:pPr>
            <a:r>
              <a:rPr lang="en-US" sz="1000" dirty="0">
                <a:solidFill>
                  <a:schemeClr val="bg1"/>
                </a:solidFill>
              </a:rPr>
              <a:t>Fleet Complete software subscription + Router = 1 Gross Add*</a:t>
            </a:r>
          </a:p>
        </p:txBody>
      </p:sp>
    </p:spTree>
    <p:extLst>
      <p:ext uri="{BB962C8B-B14F-4D97-AF65-F5344CB8AC3E}">
        <p14:creationId xmlns:p14="http://schemas.microsoft.com/office/powerpoint/2010/main" val="374583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037A414B-FBB9-3B4F-9442-DAD05608A6E8}"/>
              </a:ext>
            </a:extLst>
          </p:cNvPr>
          <p:cNvSpPr/>
          <p:nvPr/>
        </p:nvSpPr>
        <p:spPr>
          <a:xfrm>
            <a:off x="329269" y="787595"/>
            <a:ext cx="11510213"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86524"/>
          </a:xfrm>
        </p:spPr>
        <p:txBody>
          <a:bodyPr/>
          <a:lstStyle/>
          <a:p>
            <a:r>
              <a:rPr lang="en-US" dirty="0"/>
              <a:t>Partner Hub</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21</a:t>
            </a:fld>
            <a:r>
              <a:rPr lang="en-US"/>
              <a:t> </a:t>
            </a:r>
          </a:p>
        </p:txBody>
      </p:sp>
      <p:grpSp>
        <p:nvGrpSpPr>
          <p:cNvPr id="5" name="Group 4">
            <a:extLst>
              <a:ext uri="{FF2B5EF4-FFF2-40B4-BE49-F238E27FC236}">
                <a16:creationId xmlns:a16="http://schemas.microsoft.com/office/drawing/2014/main" id="{9E3A5667-03FA-6643-8C34-FFBF802D1614}"/>
              </a:ext>
            </a:extLst>
          </p:cNvPr>
          <p:cNvGrpSpPr/>
          <p:nvPr/>
        </p:nvGrpSpPr>
        <p:grpSpPr>
          <a:xfrm>
            <a:off x="546102" y="1873964"/>
            <a:ext cx="1235056" cy="4270308"/>
            <a:chOff x="546102" y="1873964"/>
            <a:chExt cx="1235056" cy="4270308"/>
          </a:xfrm>
        </p:grpSpPr>
        <p:pic>
          <p:nvPicPr>
            <p:cNvPr id="9" name="Picture 8">
              <a:extLst>
                <a:ext uri="{FF2B5EF4-FFF2-40B4-BE49-F238E27FC236}">
                  <a16:creationId xmlns:a16="http://schemas.microsoft.com/office/drawing/2014/main" id="{3EBA630A-330C-4041-B830-33E2B9CA43E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85870" y="1873964"/>
              <a:ext cx="1155519" cy="610463"/>
            </a:xfrm>
            <a:prstGeom prst="rect">
              <a:avLst/>
            </a:prstGeom>
          </p:spPr>
        </p:pic>
        <p:pic>
          <p:nvPicPr>
            <p:cNvPr id="18" name="Picture 17">
              <a:extLst>
                <a:ext uri="{FF2B5EF4-FFF2-40B4-BE49-F238E27FC236}">
                  <a16:creationId xmlns:a16="http://schemas.microsoft.com/office/drawing/2014/main" id="{AADCA0D1-F52C-304F-B608-8F29A019E405}"/>
                </a:ext>
              </a:extLst>
            </p:cNvPr>
            <p:cNvPicPr>
              <a:picLocks noChangeAspect="1"/>
            </p:cNvPicPr>
            <p:nvPr/>
          </p:nvPicPr>
          <p:blipFill>
            <a:blip r:embed="rId5">
              <a:clrChange>
                <a:clrFrom>
                  <a:srgbClr val="FFFFFF"/>
                </a:clrFrom>
                <a:clrTo>
                  <a:srgbClr val="FFFFFF">
                    <a:alpha val="0"/>
                  </a:srgbClr>
                </a:clrTo>
              </a:clrChange>
            </a:blip>
            <a:srcRect/>
            <a:stretch/>
          </p:blipFill>
          <p:spPr>
            <a:xfrm>
              <a:off x="643920" y="2686807"/>
              <a:ext cx="1039420" cy="549128"/>
            </a:xfrm>
            <a:prstGeom prst="rect">
              <a:avLst/>
            </a:prstGeom>
          </p:spPr>
        </p:pic>
        <p:pic>
          <p:nvPicPr>
            <p:cNvPr id="26" name="Picture 25">
              <a:extLst>
                <a:ext uri="{FF2B5EF4-FFF2-40B4-BE49-F238E27FC236}">
                  <a16:creationId xmlns:a16="http://schemas.microsoft.com/office/drawing/2014/main" id="{EFFD3AAD-89C7-FC45-9F8F-C018791583AB}"/>
                </a:ext>
              </a:extLst>
            </p:cNvPr>
            <p:cNvPicPr>
              <a:picLocks noChangeAspect="1"/>
            </p:cNvPicPr>
            <p:nvPr/>
          </p:nvPicPr>
          <p:blipFill>
            <a:blip r:embed="rId6">
              <a:clrChange>
                <a:clrFrom>
                  <a:srgbClr val="FFFFFF"/>
                </a:clrFrom>
                <a:clrTo>
                  <a:srgbClr val="FFFFFF">
                    <a:alpha val="0"/>
                  </a:srgbClr>
                </a:clrTo>
              </a:clrChange>
            </a:blip>
            <a:srcRect/>
            <a:stretch/>
          </p:blipFill>
          <p:spPr>
            <a:xfrm>
              <a:off x="546102" y="3308150"/>
              <a:ext cx="1235056" cy="652483"/>
            </a:xfrm>
            <a:prstGeom prst="rect">
              <a:avLst/>
            </a:prstGeom>
          </p:spPr>
        </p:pic>
        <p:pic>
          <p:nvPicPr>
            <p:cNvPr id="33" name="Picture 32">
              <a:extLst>
                <a:ext uri="{FF2B5EF4-FFF2-40B4-BE49-F238E27FC236}">
                  <a16:creationId xmlns:a16="http://schemas.microsoft.com/office/drawing/2014/main" id="{49577DF1-32DF-6547-9CA0-2C9F7679125B}"/>
                </a:ext>
              </a:extLst>
            </p:cNvPr>
            <p:cNvPicPr>
              <a:picLocks noChangeAspect="1"/>
            </p:cNvPicPr>
            <p:nvPr/>
          </p:nvPicPr>
          <p:blipFill>
            <a:blip r:embed="rId7">
              <a:clrChange>
                <a:clrFrom>
                  <a:srgbClr val="FFFFFF"/>
                </a:clrFrom>
                <a:clrTo>
                  <a:srgbClr val="FFFFFF">
                    <a:alpha val="0"/>
                  </a:srgbClr>
                </a:clrTo>
              </a:clrChange>
            </a:blip>
            <a:srcRect/>
            <a:stretch/>
          </p:blipFill>
          <p:spPr>
            <a:xfrm>
              <a:off x="546102" y="4045675"/>
              <a:ext cx="1235056" cy="652483"/>
            </a:xfrm>
            <a:prstGeom prst="rect">
              <a:avLst/>
            </a:prstGeom>
          </p:spPr>
        </p:pic>
        <p:pic>
          <p:nvPicPr>
            <p:cNvPr id="40" name="Picture 39">
              <a:extLst>
                <a:ext uri="{FF2B5EF4-FFF2-40B4-BE49-F238E27FC236}">
                  <a16:creationId xmlns:a16="http://schemas.microsoft.com/office/drawing/2014/main" id="{0C13D55B-3EA0-6B4F-B80E-DC4B22379C02}"/>
                </a:ext>
              </a:extLst>
            </p:cNvPr>
            <p:cNvPicPr>
              <a:picLocks noChangeAspect="1"/>
            </p:cNvPicPr>
            <p:nvPr/>
          </p:nvPicPr>
          <p:blipFill>
            <a:blip r:embed="rId8">
              <a:clrChange>
                <a:clrFrom>
                  <a:srgbClr val="FFFFFF"/>
                </a:clrFrom>
                <a:clrTo>
                  <a:srgbClr val="FFFFFF">
                    <a:alpha val="0"/>
                  </a:srgbClr>
                </a:clrTo>
              </a:clrChange>
            </a:blip>
            <a:srcRect/>
            <a:stretch/>
          </p:blipFill>
          <p:spPr>
            <a:xfrm>
              <a:off x="546102" y="4831593"/>
              <a:ext cx="1235056" cy="652483"/>
            </a:xfrm>
            <a:prstGeom prst="rect">
              <a:avLst/>
            </a:prstGeom>
          </p:spPr>
        </p:pic>
        <p:pic>
          <p:nvPicPr>
            <p:cNvPr id="47" name="Picture 46">
              <a:extLst>
                <a:ext uri="{FF2B5EF4-FFF2-40B4-BE49-F238E27FC236}">
                  <a16:creationId xmlns:a16="http://schemas.microsoft.com/office/drawing/2014/main" id="{F19DF8F1-47CB-E747-ADA8-EFD9998F43FD}"/>
                </a:ext>
              </a:extLst>
            </p:cNvPr>
            <p:cNvPicPr>
              <a:picLocks noChangeAspect="1"/>
            </p:cNvPicPr>
            <p:nvPr/>
          </p:nvPicPr>
          <p:blipFill>
            <a:blip r:embed="rId9">
              <a:clrChange>
                <a:clrFrom>
                  <a:srgbClr val="FFFFFF"/>
                </a:clrFrom>
                <a:clrTo>
                  <a:srgbClr val="FFFFFF">
                    <a:alpha val="0"/>
                  </a:srgbClr>
                </a:clrTo>
              </a:clrChange>
            </a:blip>
            <a:srcRect/>
            <a:stretch/>
          </p:blipFill>
          <p:spPr>
            <a:xfrm>
              <a:off x="610814" y="5560166"/>
              <a:ext cx="1105631" cy="584106"/>
            </a:xfrm>
            <a:prstGeom prst="rect">
              <a:avLst/>
            </a:prstGeom>
          </p:spPr>
        </p:pic>
      </p:grpSp>
      <p:grpSp>
        <p:nvGrpSpPr>
          <p:cNvPr id="7" name="Group 6">
            <a:extLst>
              <a:ext uri="{FF2B5EF4-FFF2-40B4-BE49-F238E27FC236}">
                <a16:creationId xmlns:a16="http://schemas.microsoft.com/office/drawing/2014/main" id="{6D7C69DE-94A4-5D41-8AC1-E9CD4C57EEB0}"/>
              </a:ext>
            </a:extLst>
          </p:cNvPr>
          <p:cNvGrpSpPr/>
          <p:nvPr/>
        </p:nvGrpSpPr>
        <p:grpSpPr>
          <a:xfrm>
            <a:off x="5211294" y="1885138"/>
            <a:ext cx="1235056" cy="4293322"/>
            <a:chOff x="5439575" y="1885138"/>
            <a:chExt cx="1235056" cy="4293322"/>
          </a:xfrm>
        </p:grpSpPr>
        <p:pic>
          <p:nvPicPr>
            <p:cNvPr id="15" name="Picture 14">
              <a:extLst>
                <a:ext uri="{FF2B5EF4-FFF2-40B4-BE49-F238E27FC236}">
                  <a16:creationId xmlns:a16="http://schemas.microsoft.com/office/drawing/2014/main" id="{4491CFB4-CD74-CB4F-AF1D-0E91F16848BF}"/>
                </a:ext>
              </a:extLst>
            </p:cNvPr>
            <p:cNvPicPr>
              <a:picLocks noChangeAspect="1"/>
            </p:cNvPicPr>
            <p:nvPr/>
          </p:nvPicPr>
          <p:blipFill>
            <a:blip r:embed="rId10">
              <a:clrChange>
                <a:clrFrom>
                  <a:srgbClr val="FFFFFF"/>
                </a:clrFrom>
                <a:clrTo>
                  <a:srgbClr val="FFFFFF">
                    <a:alpha val="0"/>
                  </a:srgbClr>
                </a:clrTo>
              </a:clrChange>
            </a:blip>
            <a:srcRect/>
            <a:stretch/>
          </p:blipFill>
          <p:spPr>
            <a:xfrm>
              <a:off x="5500495" y="1885138"/>
              <a:ext cx="1113217" cy="588115"/>
            </a:xfrm>
            <a:prstGeom prst="rect">
              <a:avLst/>
            </a:prstGeom>
          </p:spPr>
        </p:pic>
        <p:pic>
          <p:nvPicPr>
            <p:cNvPr id="21" name="Picture 20">
              <a:extLst>
                <a:ext uri="{FF2B5EF4-FFF2-40B4-BE49-F238E27FC236}">
                  <a16:creationId xmlns:a16="http://schemas.microsoft.com/office/drawing/2014/main" id="{6DAFD5B8-0A6C-8840-A97E-3FA4B7E0256D}"/>
                </a:ext>
              </a:extLst>
            </p:cNvPr>
            <p:cNvPicPr>
              <a:picLocks noChangeAspect="1"/>
            </p:cNvPicPr>
            <p:nvPr/>
          </p:nvPicPr>
          <p:blipFill>
            <a:blip r:embed="rId11">
              <a:clrChange>
                <a:clrFrom>
                  <a:srgbClr val="FFFFFF"/>
                </a:clrFrom>
                <a:clrTo>
                  <a:srgbClr val="FFFFFF">
                    <a:alpha val="0"/>
                  </a:srgbClr>
                </a:clrTo>
              </a:clrChange>
            </a:blip>
            <a:srcRect/>
            <a:stretch/>
          </p:blipFill>
          <p:spPr>
            <a:xfrm>
              <a:off x="5500495" y="2667314"/>
              <a:ext cx="1113217" cy="588115"/>
            </a:xfrm>
            <a:prstGeom prst="rect">
              <a:avLst/>
            </a:prstGeom>
          </p:spPr>
        </p:pic>
        <p:pic>
          <p:nvPicPr>
            <p:cNvPr id="29" name="Picture 28">
              <a:extLst>
                <a:ext uri="{FF2B5EF4-FFF2-40B4-BE49-F238E27FC236}">
                  <a16:creationId xmlns:a16="http://schemas.microsoft.com/office/drawing/2014/main" id="{EA0D7583-0E0C-7043-BA63-7F4BCFA6C295}"/>
                </a:ext>
              </a:extLst>
            </p:cNvPr>
            <p:cNvPicPr>
              <a:picLocks noChangeAspect="1"/>
            </p:cNvPicPr>
            <p:nvPr/>
          </p:nvPicPr>
          <p:blipFill>
            <a:blip r:embed="rId12">
              <a:clrChange>
                <a:clrFrom>
                  <a:srgbClr val="FFFFFF"/>
                </a:clrFrom>
                <a:clrTo>
                  <a:srgbClr val="FFFFFF">
                    <a:alpha val="0"/>
                  </a:srgbClr>
                </a:clrTo>
              </a:clrChange>
            </a:blip>
            <a:srcRect/>
            <a:stretch/>
          </p:blipFill>
          <p:spPr>
            <a:xfrm>
              <a:off x="5439575" y="3348207"/>
              <a:ext cx="1235056" cy="652483"/>
            </a:xfrm>
            <a:prstGeom prst="rect">
              <a:avLst/>
            </a:prstGeom>
          </p:spPr>
        </p:pic>
        <p:pic>
          <p:nvPicPr>
            <p:cNvPr id="35" name="Picture 34">
              <a:extLst>
                <a:ext uri="{FF2B5EF4-FFF2-40B4-BE49-F238E27FC236}">
                  <a16:creationId xmlns:a16="http://schemas.microsoft.com/office/drawing/2014/main" id="{6B5CAD38-40FA-8E4D-9FFE-573DA47ACA60}"/>
                </a:ext>
              </a:extLst>
            </p:cNvPr>
            <p:cNvPicPr>
              <a:picLocks noChangeAspect="1"/>
            </p:cNvPicPr>
            <p:nvPr/>
          </p:nvPicPr>
          <p:blipFill>
            <a:blip r:embed="rId13">
              <a:clrChange>
                <a:clrFrom>
                  <a:srgbClr val="FFFFFF"/>
                </a:clrFrom>
                <a:clrTo>
                  <a:srgbClr val="FFFFFF">
                    <a:alpha val="0"/>
                  </a:srgbClr>
                </a:clrTo>
              </a:clrChange>
            </a:blip>
            <a:srcRect/>
            <a:stretch/>
          </p:blipFill>
          <p:spPr>
            <a:xfrm>
              <a:off x="5439575" y="4066839"/>
              <a:ext cx="1235056" cy="652483"/>
            </a:xfrm>
            <a:prstGeom prst="rect">
              <a:avLst/>
            </a:prstGeom>
          </p:spPr>
        </p:pic>
        <p:pic>
          <p:nvPicPr>
            <p:cNvPr id="42" name="Picture 41">
              <a:extLst>
                <a:ext uri="{FF2B5EF4-FFF2-40B4-BE49-F238E27FC236}">
                  <a16:creationId xmlns:a16="http://schemas.microsoft.com/office/drawing/2014/main" id="{1A2FBDAB-3C8F-BA4D-BA02-7C96EB37B554}"/>
                </a:ext>
              </a:extLst>
            </p:cNvPr>
            <p:cNvPicPr>
              <a:picLocks noChangeAspect="1"/>
            </p:cNvPicPr>
            <p:nvPr/>
          </p:nvPicPr>
          <p:blipFill>
            <a:blip r:embed="rId14">
              <a:clrChange>
                <a:clrFrom>
                  <a:srgbClr val="FFFFFF"/>
                </a:clrFrom>
                <a:clrTo>
                  <a:srgbClr val="FFFFFF">
                    <a:alpha val="0"/>
                  </a:srgbClr>
                </a:clrTo>
              </a:clrChange>
            </a:blip>
            <a:srcRect/>
            <a:stretch/>
          </p:blipFill>
          <p:spPr>
            <a:xfrm>
              <a:off x="5439575" y="4831593"/>
              <a:ext cx="1235056" cy="652483"/>
            </a:xfrm>
            <a:prstGeom prst="rect">
              <a:avLst/>
            </a:prstGeom>
          </p:spPr>
        </p:pic>
        <p:pic>
          <p:nvPicPr>
            <p:cNvPr id="49" name="Picture 48">
              <a:extLst>
                <a:ext uri="{FF2B5EF4-FFF2-40B4-BE49-F238E27FC236}">
                  <a16:creationId xmlns:a16="http://schemas.microsoft.com/office/drawing/2014/main" id="{20AB588D-D300-D74A-BA3F-3237B8D9F9F7}"/>
                </a:ext>
              </a:extLst>
            </p:cNvPr>
            <p:cNvPicPr>
              <a:picLocks noChangeAspect="1"/>
            </p:cNvPicPr>
            <p:nvPr/>
          </p:nvPicPr>
          <p:blipFill>
            <a:blip r:embed="rId15">
              <a:clrChange>
                <a:clrFrom>
                  <a:srgbClr val="FFFFFF"/>
                </a:clrFrom>
                <a:clrTo>
                  <a:srgbClr val="FFFFFF">
                    <a:alpha val="0"/>
                  </a:srgbClr>
                </a:clrTo>
              </a:clrChange>
            </a:blip>
            <a:srcRect/>
            <a:stretch/>
          </p:blipFill>
          <p:spPr>
            <a:xfrm>
              <a:off x="5439575" y="5525978"/>
              <a:ext cx="1235056" cy="652482"/>
            </a:xfrm>
            <a:prstGeom prst="rect">
              <a:avLst/>
            </a:prstGeom>
          </p:spPr>
        </p:pic>
      </p:grpSp>
      <p:grpSp>
        <p:nvGrpSpPr>
          <p:cNvPr id="8" name="Group 7">
            <a:extLst>
              <a:ext uri="{FF2B5EF4-FFF2-40B4-BE49-F238E27FC236}">
                <a16:creationId xmlns:a16="http://schemas.microsoft.com/office/drawing/2014/main" id="{29FDE2AC-BF85-A942-8A8C-77FF51E3D6CC}"/>
              </a:ext>
            </a:extLst>
          </p:cNvPr>
          <p:cNvGrpSpPr/>
          <p:nvPr/>
        </p:nvGrpSpPr>
        <p:grpSpPr>
          <a:xfrm>
            <a:off x="7462891" y="1790268"/>
            <a:ext cx="1472367" cy="4388192"/>
            <a:chOff x="7764290" y="1790268"/>
            <a:chExt cx="1472367" cy="4388192"/>
          </a:xfrm>
        </p:grpSpPr>
        <p:pic>
          <p:nvPicPr>
            <p:cNvPr id="16" name="Picture 15">
              <a:extLst>
                <a:ext uri="{FF2B5EF4-FFF2-40B4-BE49-F238E27FC236}">
                  <a16:creationId xmlns:a16="http://schemas.microsoft.com/office/drawing/2014/main" id="{C13DA1EF-211B-0240-83A4-A59A1FDDAACA}"/>
                </a:ext>
              </a:extLst>
            </p:cNvPr>
            <p:cNvPicPr>
              <a:picLocks noChangeAspect="1"/>
            </p:cNvPicPr>
            <p:nvPr/>
          </p:nvPicPr>
          <p:blipFill>
            <a:blip r:embed="rId16">
              <a:clrChange>
                <a:clrFrom>
                  <a:srgbClr val="FFFFFF"/>
                </a:clrFrom>
                <a:clrTo>
                  <a:srgbClr val="FFFFFF">
                    <a:alpha val="0"/>
                  </a:srgbClr>
                </a:clrTo>
              </a:clrChange>
            </a:blip>
            <a:srcRect/>
            <a:stretch/>
          </p:blipFill>
          <p:spPr>
            <a:xfrm>
              <a:off x="7764290" y="1790268"/>
              <a:ext cx="1472367" cy="777855"/>
            </a:xfrm>
            <a:prstGeom prst="rect">
              <a:avLst/>
            </a:prstGeom>
          </p:spPr>
        </p:pic>
        <p:pic>
          <p:nvPicPr>
            <p:cNvPr id="23" name="Picture 22">
              <a:extLst>
                <a:ext uri="{FF2B5EF4-FFF2-40B4-BE49-F238E27FC236}">
                  <a16:creationId xmlns:a16="http://schemas.microsoft.com/office/drawing/2014/main" id="{1C0D5514-F962-6B45-A638-6FB4EDEF9E2D}"/>
                </a:ext>
              </a:extLst>
            </p:cNvPr>
            <p:cNvPicPr>
              <a:picLocks noChangeAspect="1"/>
            </p:cNvPicPr>
            <p:nvPr/>
          </p:nvPicPr>
          <p:blipFill>
            <a:blip r:embed="rId17">
              <a:clrChange>
                <a:clrFrom>
                  <a:srgbClr val="FFFFFF"/>
                </a:clrFrom>
                <a:clrTo>
                  <a:srgbClr val="FFFFFF">
                    <a:alpha val="0"/>
                  </a:srgbClr>
                </a:clrTo>
              </a:clrChange>
            </a:blip>
            <a:srcRect/>
            <a:stretch/>
          </p:blipFill>
          <p:spPr>
            <a:xfrm>
              <a:off x="7882945" y="2635130"/>
              <a:ext cx="1235056" cy="652483"/>
            </a:xfrm>
            <a:prstGeom prst="rect">
              <a:avLst/>
            </a:prstGeom>
          </p:spPr>
        </p:pic>
        <p:pic>
          <p:nvPicPr>
            <p:cNvPr id="30" name="Picture 29">
              <a:extLst>
                <a:ext uri="{FF2B5EF4-FFF2-40B4-BE49-F238E27FC236}">
                  <a16:creationId xmlns:a16="http://schemas.microsoft.com/office/drawing/2014/main" id="{AACBB117-915D-9446-AA5F-9B333D3A0BA6}"/>
                </a:ext>
              </a:extLst>
            </p:cNvPr>
            <p:cNvPicPr>
              <a:picLocks noChangeAspect="1"/>
            </p:cNvPicPr>
            <p:nvPr/>
          </p:nvPicPr>
          <p:blipFill>
            <a:blip r:embed="rId18">
              <a:clrChange>
                <a:clrFrom>
                  <a:srgbClr val="FFFFFF"/>
                </a:clrFrom>
                <a:clrTo>
                  <a:srgbClr val="FFFFFF">
                    <a:alpha val="0"/>
                  </a:srgbClr>
                </a:clrTo>
              </a:clrChange>
            </a:blip>
            <a:srcRect/>
            <a:stretch/>
          </p:blipFill>
          <p:spPr>
            <a:xfrm>
              <a:off x="7882945" y="3348207"/>
              <a:ext cx="1235056" cy="652483"/>
            </a:xfrm>
            <a:prstGeom prst="rect">
              <a:avLst/>
            </a:prstGeom>
          </p:spPr>
        </p:pic>
        <p:pic>
          <p:nvPicPr>
            <p:cNvPr id="37" name="Picture 36">
              <a:extLst>
                <a:ext uri="{FF2B5EF4-FFF2-40B4-BE49-F238E27FC236}">
                  <a16:creationId xmlns:a16="http://schemas.microsoft.com/office/drawing/2014/main" id="{31296BB4-52DD-844E-B4CD-E5C2CF78A635}"/>
                </a:ext>
              </a:extLst>
            </p:cNvPr>
            <p:cNvPicPr>
              <a:picLocks noChangeAspect="1"/>
            </p:cNvPicPr>
            <p:nvPr/>
          </p:nvPicPr>
          <p:blipFill>
            <a:blip r:embed="rId19">
              <a:clrChange>
                <a:clrFrom>
                  <a:srgbClr val="FFFFFF"/>
                </a:clrFrom>
                <a:clrTo>
                  <a:srgbClr val="FFFFFF">
                    <a:alpha val="0"/>
                  </a:srgbClr>
                </a:clrTo>
              </a:clrChange>
            </a:blip>
            <a:srcRect/>
            <a:stretch/>
          </p:blipFill>
          <p:spPr>
            <a:xfrm>
              <a:off x="7882945" y="4066839"/>
              <a:ext cx="1235056" cy="652483"/>
            </a:xfrm>
            <a:prstGeom prst="rect">
              <a:avLst/>
            </a:prstGeom>
          </p:spPr>
        </p:pic>
        <p:pic>
          <p:nvPicPr>
            <p:cNvPr id="44" name="Picture 43">
              <a:extLst>
                <a:ext uri="{FF2B5EF4-FFF2-40B4-BE49-F238E27FC236}">
                  <a16:creationId xmlns:a16="http://schemas.microsoft.com/office/drawing/2014/main" id="{DF048E0B-5329-CC43-8472-F5475D270BCA}"/>
                </a:ext>
              </a:extLst>
            </p:cNvPr>
            <p:cNvPicPr>
              <a:picLocks noChangeAspect="1"/>
            </p:cNvPicPr>
            <p:nvPr/>
          </p:nvPicPr>
          <p:blipFill>
            <a:blip r:embed="rId20">
              <a:clrChange>
                <a:clrFrom>
                  <a:srgbClr val="FFFFFF"/>
                </a:clrFrom>
                <a:clrTo>
                  <a:srgbClr val="FFFFFF">
                    <a:alpha val="0"/>
                  </a:srgbClr>
                </a:clrTo>
              </a:clrChange>
            </a:blip>
            <a:srcRect/>
            <a:stretch/>
          </p:blipFill>
          <p:spPr>
            <a:xfrm>
              <a:off x="7882945" y="4831593"/>
              <a:ext cx="1235056" cy="652483"/>
            </a:xfrm>
            <a:prstGeom prst="rect">
              <a:avLst/>
            </a:prstGeom>
          </p:spPr>
        </p:pic>
        <p:pic>
          <p:nvPicPr>
            <p:cNvPr id="50" name="Picture 49">
              <a:extLst>
                <a:ext uri="{FF2B5EF4-FFF2-40B4-BE49-F238E27FC236}">
                  <a16:creationId xmlns:a16="http://schemas.microsoft.com/office/drawing/2014/main" id="{ABA06CFC-15E8-FF4B-90AB-96E438145413}"/>
                </a:ext>
              </a:extLst>
            </p:cNvPr>
            <p:cNvPicPr>
              <a:picLocks noChangeAspect="1"/>
            </p:cNvPicPr>
            <p:nvPr/>
          </p:nvPicPr>
          <p:blipFill>
            <a:blip r:embed="rId21">
              <a:clrChange>
                <a:clrFrom>
                  <a:srgbClr val="FFFFFF"/>
                </a:clrFrom>
                <a:clrTo>
                  <a:srgbClr val="FFFFFF">
                    <a:alpha val="0"/>
                  </a:srgbClr>
                </a:clrTo>
              </a:clrChange>
            </a:blip>
            <a:srcRect/>
            <a:stretch/>
          </p:blipFill>
          <p:spPr>
            <a:xfrm>
              <a:off x="7882945" y="5525978"/>
              <a:ext cx="1235056" cy="652482"/>
            </a:xfrm>
            <a:prstGeom prst="rect">
              <a:avLst/>
            </a:prstGeom>
          </p:spPr>
        </p:pic>
      </p:grpSp>
      <p:grpSp>
        <p:nvGrpSpPr>
          <p:cNvPr id="6" name="Group 5">
            <a:extLst>
              <a:ext uri="{FF2B5EF4-FFF2-40B4-BE49-F238E27FC236}">
                <a16:creationId xmlns:a16="http://schemas.microsoft.com/office/drawing/2014/main" id="{2F920632-07EA-194E-B098-F11BD019B907}"/>
              </a:ext>
            </a:extLst>
          </p:cNvPr>
          <p:cNvGrpSpPr/>
          <p:nvPr/>
        </p:nvGrpSpPr>
        <p:grpSpPr>
          <a:xfrm>
            <a:off x="2797699" y="1852954"/>
            <a:ext cx="1397054" cy="4319011"/>
            <a:chOff x="2953656" y="1852954"/>
            <a:chExt cx="1397054" cy="4319011"/>
          </a:xfrm>
        </p:grpSpPr>
        <p:pic>
          <p:nvPicPr>
            <p:cNvPr id="12" name="Picture 11">
              <a:extLst>
                <a:ext uri="{FF2B5EF4-FFF2-40B4-BE49-F238E27FC236}">
                  <a16:creationId xmlns:a16="http://schemas.microsoft.com/office/drawing/2014/main" id="{673E5E2C-8AB1-5148-9C51-C7600B682616}"/>
                </a:ext>
              </a:extLst>
            </p:cNvPr>
            <p:cNvPicPr>
              <a:picLocks noChangeAspect="1"/>
            </p:cNvPicPr>
            <p:nvPr/>
          </p:nvPicPr>
          <p:blipFill>
            <a:blip r:embed="rId22">
              <a:clrChange>
                <a:clrFrom>
                  <a:srgbClr val="FFFFFF"/>
                </a:clrFrom>
                <a:clrTo>
                  <a:srgbClr val="FFFFFF">
                    <a:alpha val="0"/>
                  </a:srgbClr>
                </a:clrTo>
              </a:clrChange>
            </a:blip>
            <a:srcRect/>
            <a:stretch/>
          </p:blipFill>
          <p:spPr>
            <a:xfrm>
              <a:off x="3034654" y="1852954"/>
              <a:ext cx="1235057" cy="652483"/>
            </a:xfrm>
            <a:prstGeom prst="rect">
              <a:avLst/>
            </a:prstGeom>
          </p:spPr>
        </p:pic>
        <p:pic>
          <p:nvPicPr>
            <p:cNvPr id="20" name="Picture 19">
              <a:extLst>
                <a:ext uri="{FF2B5EF4-FFF2-40B4-BE49-F238E27FC236}">
                  <a16:creationId xmlns:a16="http://schemas.microsoft.com/office/drawing/2014/main" id="{4CBEDDA3-92C5-CA45-A038-F8B51F67749B}"/>
                </a:ext>
              </a:extLst>
            </p:cNvPr>
            <p:cNvPicPr>
              <a:picLocks noChangeAspect="1"/>
            </p:cNvPicPr>
            <p:nvPr/>
          </p:nvPicPr>
          <p:blipFill>
            <a:blip r:embed="rId23">
              <a:clrChange>
                <a:clrFrom>
                  <a:srgbClr val="FFFFFF"/>
                </a:clrFrom>
                <a:clrTo>
                  <a:srgbClr val="FFFFFF">
                    <a:alpha val="0"/>
                  </a:srgbClr>
                </a:clrTo>
              </a:clrChange>
            </a:blip>
            <a:srcRect/>
            <a:stretch/>
          </p:blipFill>
          <p:spPr>
            <a:xfrm>
              <a:off x="3196790" y="2720786"/>
              <a:ext cx="910786" cy="481170"/>
            </a:xfrm>
            <a:prstGeom prst="rect">
              <a:avLst/>
            </a:prstGeom>
          </p:spPr>
        </p:pic>
        <p:pic>
          <p:nvPicPr>
            <p:cNvPr id="28" name="Picture 27">
              <a:extLst>
                <a:ext uri="{FF2B5EF4-FFF2-40B4-BE49-F238E27FC236}">
                  <a16:creationId xmlns:a16="http://schemas.microsoft.com/office/drawing/2014/main" id="{323DC3FB-AAE9-F340-89AE-CBEC9B205486}"/>
                </a:ext>
              </a:extLst>
            </p:cNvPr>
            <p:cNvPicPr>
              <a:picLocks noChangeAspect="1"/>
            </p:cNvPicPr>
            <p:nvPr/>
          </p:nvPicPr>
          <p:blipFill>
            <a:blip r:embed="rId24">
              <a:clrChange>
                <a:clrFrom>
                  <a:srgbClr val="FFFFFF"/>
                </a:clrFrom>
                <a:clrTo>
                  <a:srgbClr val="FFFFFF">
                    <a:alpha val="0"/>
                  </a:srgbClr>
                </a:clrTo>
              </a:clrChange>
            </a:blip>
            <a:srcRect/>
            <a:stretch/>
          </p:blipFill>
          <p:spPr>
            <a:xfrm>
              <a:off x="3110478" y="3388264"/>
              <a:ext cx="1083410" cy="572369"/>
            </a:xfrm>
            <a:prstGeom prst="rect">
              <a:avLst/>
            </a:prstGeom>
          </p:spPr>
        </p:pic>
        <p:pic>
          <p:nvPicPr>
            <p:cNvPr id="34" name="Picture 33">
              <a:extLst>
                <a:ext uri="{FF2B5EF4-FFF2-40B4-BE49-F238E27FC236}">
                  <a16:creationId xmlns:a16="http://schemas.microsoft.com/office/drawing/2014/main" id="{6BCEBBB3-B13F-034A-B8AA-08292CE2AE91}"/>
                </a:ext>
              </a:extLst>
            </p:cNvPr>
            <p:cNvPicPr>
              <a:picLocks noChangeAspect="1"/>
            </p:cNvPicPr>
            <p:nvPr/>
          </p:nvPicPr>
          <p:blipFill>
            <a:blip r:embed="rId25">
              <a:clrChange>
                <a:clrFrom>
                  <a:srgbClr val="FFFFFF"/>
                </a:clrFrom>
                <a:clrTo>
                  <a:srgbClr val="FFFFFF">
                    <a:alpha val="0"/>
                  </a:srgbClr>
                </a:clrTo>
              </a:clrChange>
            </a:blip>
            <a:srcRect/>
            <a:stretch/>
          </p:blipFill>
          <p:spPr>
            <a:xfrm>
              <a:off x="2953656" y="4012999"/>
              <a:ext cx="1397054" cy="738066"/>
            </a:xfrm>
            <a:prstGeom prst="rect">
              <a:avLst/>
            </a:prstGeom>
          </p:spPr>
        </p:pic>
        <p:pic>
          <p:nvPicPr>
            <p:cNvPr id="41" name="Picture 40">
              <a:extLst>
                <a:ext uri="{FF2B5EF4-FFF2-40B4-BE49-F238E27FC236}">
                  <a16:creationId xmlns:a16="http://schemas.microsoft.com/office/drawing/2014/main" id="{ED29156F-9168-A640-A9FC-0208ABE4564D}"/>
                </a:ext>
              </a:extLst>
            </p:cNvPr>
            <p:cNvPicPr>
              <a:picLocks noChangeAspect="1"/>
            </p:cNvPicPr>
            <p:nvPr/>
          </p:nvPicPr>
          <p:blipFill>
            <a:blip r:embed="rId26">
              <a:clrChange>
                <a:clrFrom>
                  <a:srgbClr val="FFFFFF"/>
                </a:clrFrom>
                <a:clrTo>
                  <a:srgbClr val="FFFFFF">
                    <a:alpha val="0"/>
                  </a:srgbClr>
                </a:clrTo>
              </a:clrChange>
            </a:blip>
            <a:srcRect/>
            <a:stretch/>
          </p:blipFill>
          <p:spPr>
            <a:xfrm>
              <a:off x="3034655" y="4831593"/>
              <a:ext cx="1235056" cy="652483"/>
            </a:xfrm>
            <a:prstGeom prst="rect">
              <a:avLst/>
            </a:prstGeom>
          </p:spPr>
        </p:pic>
        <p:pic>
          <p:nvPicPr>
            <p:cNvPr id="51" name="Picture 50">
              <a:extLst>
                <a:ext uri="{FF2B5EF4-FFF2-40B4-BE49-F238E27FC236}">
                  <a16:creationId xmlns:a16="http://schemas.microsoft.com/office/drawing/2014/main" id="{C59D6DFE-84C8-CC49-BCCB-624EB8960321}"/>
                </a:ext>
              </a:extLst>
            </p:cNvPr>
            <p:cNvPicPr>
              <a:picLocks noChangeAspect="1"/>
            </p:cNvPicPr>
            <p:nvPr/>
          </p:nvPicPr>
          <p:blipFill>
            <a:blip r:embed="rId27">
              <a:clrChange>
                <a:clrFrom>
                  <a:srgbClr val="FFFFFF"/>
                </a:clrFrom>
                <a:clrTo>
                  <a:srgbClr val="FFFFFF">
                    <a:alpha val="0"/>
                  </a:srgbClr>
                </a:clrTo>
              </a:clrChange>
            </a:blip>
            <a:srcRect/>
            <a:stretch/>
          </p:blipFill>
          <p:spPr>
            <a:xfrm>
              <a:off x="3046950" y="5532474"/>
              <a:ext cx="1210465" cy="639491"/>
            </a:xfrm>
            <a:prstGeom prst="rect">
              <a:avLst/>
            </a:prstGeom>
          </p:spPr>
        </p:pic>
      </p:grpSp>
      <p:grpSp>
        <p:nvGrpSpPr>
          <p:cNvPr id="10" name="Group 9">
            <a:extLst>
              <a:ext uri="{FF2B5EF4-FFF2-40B4-BE49-F238E27FC236}">
                <a16:creationId xmlns:a16="http://schemas.microsoft.com/office/drawing/2014/main" id="{CA36A63E-53AA-934C-AEEB-B86F5B48EA8E}"/>
              </a:ext>
            </a:extLst>
          </p:cNvPr>
          <p:cNvGrpSpPr/>
          <p:nvPr/>
        </p:nvGrpSpPr>
        <p:grpSpPr>
          <a:xfrm>
            <a:off x="9807860" y="1852954"/>
            <a:ext cx="1887684" cy="4287074"/>
            <a:chOff x="9951799" y="1852954"/>
            <a:chExt cx="1887684" cy="4287074"/>
          </a:xfrm>
        </p:grpSpPr>
        <p:pic>
          <p:nvPicPr>
            <p:cNvPr id="17" name="Picture 16">
              <a:extLst>
                <a:ext uri="{FF2B5EF4-FFF2-40B4-BE49-F238E27FC236}">
                  <a16:creationId xmlns:a16="http://schemas.microsoft.com/office/drawing/2014/main" id="{0882D804-1664-5341-9B94-1DA8847BBB7A}"/>
                </a:ext>
              </a:extLst>
            </p:cNvPr>
            <p:cNvPicPr>
              <a:picLocks noChangeAspect="1"/>
            </p:cNvPicPr>
            <p:nvPr/>
          </p:nvPicPr>
          <p:blipFill>
            <a:blip r:embed="rId28">
              <a:clrChange>
                <a:clrFrom>
                  <a:srgbClr val="FFFFFF"/>
                </a:clrFrom>
                <a:clrTo>
                  <a:srgbClr val="FFFFFF">
                    <a:alpha val="0"/>
                  </a:srgbClr>
                </a:clrTo>
              </a:clrChange>
            </a:blip>
            <a:srcRect/>
            <a:stretch/>
          </p:blipFill>
          <p:spPr>
            <a:xfrm>
              <a:off x="10278113" y="1852954"/>
              <a:ext cx="1235056" cy="652483"/>
            </a:xfrm>
            <a:prstGeom prst="rect">
              <a:avLst/>
            </a:prstGeom>
          </p:spPr>
        </p:pic>
        <p:pic>
          <p:nvPicPr>
            <p:cNvPr id="24" name="Picture 23">
              <a:extLst>
                <a:ext uri="{FF2B5EF4-FFF2-40B4-BE49-F238E27FC236}">
                  <a16:creationId xmlns:a16="http://schemas.microsoft.com/office/drawing/2014/main" id="{F1E48B9E-0069-A147-AC4C-92B48D7788DA}"/>
                </a:ext>
              </a:extLst>
            </p:cNvPr>
            <p:cNvPicPr>
              <a:picLocks noChangeAspect="1"/>
            </p:cNvPicPr>
            <p:nvPr/>
          </p:nvPicPr>
          <p:blipFill>
            <a:blip r:embed="rId29">
              <a:clrChange>
                <a:clrFrom>
                  <a:srgbClr val="FFFFFF"/>
                </a:clrFrom>
                <a:clrTo>
                  <a:srgbClr val="FFFFFF">
                    <a:alpha val="0"/>
                  </a:srgbClr>
                </a:clrTo>
              </a:clrChange>
            </a:blip>
            <a:srcRect/>
            <a:stretch/>
          </p:blipFill>
          <p:spPr>
            <a:xfrm>
              <a:off x="9951799" y="2462738"/>
              <a:ext cx="1887684" cy="997268"/>
            </a:xfrm>
            <a:prstGeom prst="rect">
              <a:avLst/>
            </a:prstGeom>
          </p:spPr>
        </p:pic>
        <p:pic>
          <p:nvPicPr>
            <p:cNvPr id="31" name="Picture 30">
              <a:extLst>
                <a:ext uri="{FF2B5EF4-FFF2-40B4-BE49-F238E27FC236}">
                  <a16:creationId xmlns:a16="http://schemas.microsoft.com/office/drawing/2014/main" id="{4362FF96-5384-4B43-A569-2CA1C7EB6C08}"/>
                </a:ext>
              </a:extLst>
            </p:cNvPr>
            <p:cNvPicPr>
              <a:picLocks noChangeAspect="1"/>
            </p:cNvPicPr>
            <p:nvPr/>
          </p:nvPicPr>
          <p:blipFill>
            <a:blip r:embed="rId30">
              <a:clrChange>
                <a:clrFrom>
                  <a:srgbClr val="FFFFFF"/>
                </a:clrFrom>
                <a:clrTo>
                  <a:srgbClr val="FFFFFF">
                    <a:alpha val="0"/>
                  </a:srgbClr>
                </a:clrTo>
              </a:clrChange>
            </a:blip>
            <a:srcRect/>
            <a:stretch/>
          </p:blipFill>
          <p:spPr>
            <a:xfrm>
              <a:off x="10342883" y="3382425"/>
              <a:ext cx="1105516" cy="584047"/>
            </a:xfrm>
            <a:prstGeom prst="rect">
              <a:avLst/>
            </a:prstGeom>
          </p:spPr>
        </p:pic>
        <p:pic>
          <p:nvPicPr>
            <p:cNvPr id="45" name="Picture 44">
              <a:extLst>
                <a:ext uri="{FF2B5EF4-FFF2-40B4-BE49-F238E27FC236}">
                  <a16:creationId xmlns:a16="http://schemas.microsoft.com/office/drawing/2014/main" id="{5CE8DBC9-D462-C248-BA24-2395EBCE6D24}"/>
                </a:ext>
              </a:extLst>
            </p:cNvPr>
            <p:cNvPicPr>
              <a:picLocks noChangeAspect="1"/>
            </p:cNvPicPr>
            <p:nvPr/>
          </p:nvPicPr>
          <p:blipFill>
            <a:blip r:embed="rId31">
              <a:clrChange>
                <a:clrFrom>
                  <a:srgbClr val="FFFFFF"/>
                </a:clrFrom>
                <a:clrTo>
                  <a:srgbClr val="FFFFFF">
                    <a:alpha val="0"/>
                  </a:srgbClr>
                </a:clrTo>
              </a:clrChange>
            </a:blip>
            <a:srcRect/>
            <a:stretch/>
          </p:blipFill>
          <p:spPr>
            <a:xfrm>
              <a:off x="10278113" y="4831593"/>
              <a:ext cx="1235056" cy="652483"/>
            </a:xfrm>
            <a:prstGeom prst="rect">
              <a:avLst/>
            </a:prstGeom>
          </p:spPr>
        </p:pic>
        <p:pic>
          <p:nvPicPr>
            <p:cNvPr id="46" name="Picture 45">
              <a:extLst>
                <a:ext uri="{FF2B5EF4-FFF2-40B4-BE49-F238E27FC236}">
                  <a16:creationId xmlns:a16="http://schemas.microsoft.com/office/drawing/2014/main" id="{CCED283C-3A88-2F4A-B452-C1024AD0DAD2}"/>
                </a:ext>
              </a:extLst>
            </p:cNvPr>
            <p:cNvPicPr>
              <a:picLocks noChangeAspect="1"/>
            </p:cNvPicPr>
            <p:nvPr/>
          </p:nvPicPr>
          <p:blipFill>
            <a:blip r:embed="rId32">
              <a:clrChange>
                <a:clrFrom>
                  <a:srgbClr val="FFFFFF"/>
                </a:clrFrom>
                <a:clrTo>
                  <a:srgbClr val="FFFFFF">
                    <a:alpha val="0"/>
                  </a:srgbClr>
                </a:clrTo>
              </a:clrChange>
            </a:blip>
            <a:srcRect/>
            <a:stretch/>
          </p:blipFill>
          <p:spPr>
            <a:xfrm>
              <a:off x="10290408" y="4073335"/>
              <a:ext cx="1210466" cy="639491"/>
            </a:xfrm>
            <a:prstGeom prst="rect">
              <a:avLst/>
            </a:prstGeom>
          </p:spPr>
        </p:pic>
        <p:pic>
          <p:nvPicPr>
            <p:cNvPr id="52" name="Picture 51">
              <a:extLst>
                <a:ext uri="{FF2B5EF4-FFF2-40B4-BE49-F238E27FC236}">
                  <a16:creationId xmlns:a16="http://schemas.microsoft.com/office/drawing/2014/main" id="{DD460D6F-34B2-9D4F-BF10-F2AF3B99E89B}"/>
                </a:ext>
              </a:extLst>
            </p:cNvPr>
            <p:cNvPicPr>
              <a:picLocks noChangeAspect="1"/>
            </p:cNvPicPr>
            <p:nvPr/>
          </p:nvPicPr>
          <p:blipFill>
            <a:blip r:embed="rId33">
              <a:clrChange>
                <a:clrFrom>
                  <a:srgbClr val="FFFFFF"/>
                </a:clrFrom>
                <a:clrTo>
                  <a:srgbClr val="FFFFFF">
                    <a:alpha val="0"/>
                  </a:srgbClr>
                </a:clrTo>
              </a:clrChange>
            </a:blip>
            <a:srcRect/>
            <a:stretch/>
          </p:blipFill>
          <p:spPr>
            <a:xfrm>
              <a:off x="10350859" y="5564410"/>
              <a:ext cx="1089563" cy="575618"/>
            </a:xfrm>
            <a:prstGeom prst="rect">
              <a:avLst/>
            </a:prstGeom>
          </p:spPr>
        </p:pic>
      </p:grpSp>
      <p:sp>
        <p:nvSpPr>
          <p:cNvPr id="53" name="Content Placeholder 1">
            <a:extLst>
              <a:ext uri="{FF2B5EF4-FFF2-40B4-BE49-F238E27FC236}">
                <a16:creationId xmlns:a16="http://schemas.microsoft.com/office/drawing/2014/main" id="{5900F32D-361E-C344-9FEF-47BF1959116C}"/>
              </a:ext>
            </a:extLst>
          </p:cNvPr>
          <p:cNvSpPr>
            <a:spLocks noGrp="1"/>
          </p:cNvSpPr>
          <p:nvPr>
            <p:ph sz="quarter" idx="11"/>
          </p:nvPr>
        </p:nvSpPr>
        <p:spPr>
          <a:xfrm>
            <a:off x="701984" y="1090142"/>
            <a:ext cx="8323033" cy="516773"/>
          </a:xfrm>
        </p:spPr>
        <p:txBody>
          <a:bodyPr/>
          <a:lstStyle/>
          <a:p>
            <a:r>
              <a:rPr lang="en-US" sz="1800" dirty="0"/>
              <a:t>Our Partnerships and solution integrations will help you do even more with your AT&amp;T Fleet Complete solutions.</a:t>
            </a:r>
          </a:p>
        </p:txBody>
      </p:sp>
    </p:spTree>
    <p:extLst>
      <p:ext uri="{BB962C8B-B14F-4D97-AF65-F5344CB8AC3E}">
        <p14:creationId xmlns:p14="http://schemas.microsoft.com/office/powerpoint/2010/main" val="4042730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AD5F692-D587-AF48-8E3E-A34A5D33ED43}"/>
              </a:ext>
            </a:extLst>
          </p:cNvPr>
          <p:cNvSpPr>
            <a:spLocks noGrp="1"/>
          </p:cNvSpPr>
          <p:nvPr>
            <p:ph type="title"/>
          </p:nvPr>
        </p:nvSpPr>
        <p:spPr/>
        <p:txBody>
          <a:bodyPr/>
          <a:lstStyle/>
          <a:p>
            <a:r>
              <a:rPr lang="en-US" dirty="0"/>
              <a:t>AT&amp;T Fleet Complete </a:t>
            </a:r>
            <a:br>
              <a:rPr lang="en-US" dirty="0"/>
            </a:br>
            <a:r>
              <a:rPr lang="en-US" dirty="0"/>
              <a:t>Use Cases</a:t>
            </a:r>
          </a:p>
        </p:txBody>
      </p:sp>
      <p:sp>
        <p:nvSpPr>
          <p:cNvPr id="5" name="Slide Number Placeholder">
            <a:extLst>
              <a:ext uri="{FF2B5EF4-FFF2-40B4-BE49-F238E27FC236}">
                <a16:creationId xmlns:a16="http://schemas.microsoft.com/office/drawing/2014/main" id="{7DF1DA80-E1DA-6746-BF1B-B3371C8785EB}"/>
              </a:ext>
            </a:extLst>
          </p:cNvPr>
          <p:cNvSpPr>
            <a:spLocks noGrp="1"/>
          </p:cNvSpPr>
          <p:nvPr>
            <p:ph type="sldNum" sz="quarter" idx="13"/>
          </p:nvPr>
        </p:nvSpPr>
        <p:spPr/>
        <p:txBody>
          <a:bodyPr/>
          <a:lstStyle/>
          <a:p>
            <a:fld id="{12CB907E-C602-C34B-93F7-CA9E40714286}" type="slidenum">
              <a:rPr lang="en-US" smtClean="0"/>
              <a:pPr/>
              <a:t>22</a:t>
            </a:fld>
            <a:r>
              <a:rPr lang="en-US"/>
              <a:t> </a:t>
            </a:r>
          </a:p>
        </p:txBody>
      </p:sp>
    </p:spTree>
    <p:extLst>
      <p:ext uri="{BB962C8B-B14F-4D97-AF65-F5344CB8AC3E}">
        <p14:creationId xmlns:p14="http://schemas.microsoft.com/office/powerpoint/2010/main" val="2817362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7E41CC9-8D31-9549-B291-5DD91B783848}"/>
              </a:ext>
            </a:extLst>
          </p:cNvPr>
          <p:cNvSpPr/>
          <p:nvPr/>
        </p:nvSpPr>
        <p:spPr>
          <a:xfrm>
            <a:off x="8219174" y="2844799"/>
            <a:ext cx="3647557" cy="3412031"/>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18" name="Rectangle 17">
            <a:extLst>
              <a:ext uri="{FF2B5EF4-FFF2-40B4-BE49-F238E27FC236}">
                <a16:creationId xmlns:a16="http://schemas.microsoft.com/office/drawing/2014/main" id="{CEACCA00-9756-734A-A9A2-318EA8BCDCAE}"/>
              </a:ext>
            </a:extLst>
          </p:cNvPr>
          <p:cNvSpPr/>
          <p:nvPr/>
        </p:nvSpPr>
        <p:spPr>
          <a:xfrm>
            <a:off x="4274222" y="2844799"/>
            <a:ext cx="3647557" cy="3412031"/>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17" name="Rectangle 16">
            <a:extLst>
              <a:ext uri="{FF2B5EF4-FFF2-40B4-BE49-F238E27FC236}">
                <a16:creationId xmlns:a16="http://schemas.microsoft.com/office/drawing/2014/main" id="{1FC8974E-DE70-5343-8C46-9CE24E461724}"/>
              </a:ext>
            </a:extLst>
          </p:cNvPr>
          <p:cNvSpPr/>
          <p:nvPr/>
        </p:nvSpPr>
        <p:spPr>
          <a:xfrm>
            <a:off x="329270" y="2844799"/>
            <a:ext cx="3647557" cy="3412031"/>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5" name="Title">
            <a:extLst>
              <a:ext uri="{FF2B5EF4-FFF2-40B4-BE49-F238E27FC236}">
                <a16:creationId xmlns:a16="http://schemas.microsoft.com/office/drawing/2014/main" id="{42FE73C6-E3E4-974B-A664-BA3E29E1E799}"/>
              </a:ext>
            </a:extLst>
          </p:cNvPr>
          <p:cNvSpPr>
            <a:spLocks noGrp="1"/>
          </p:cNvSpPr>
          <p:nvPr>
            <p:ph type="title"/>
          </p:nvPr>
        </p:nvSpPr>
        <p:spPr>
          <a:xfrm>
            <a:off x="329270" y="283464"/>
            <a:ext cx="11742472" cy="364843"/>
          </a:xfrm>
        </p:spPr>
        <p:txBody>
          <a:bodyPr/>
          <a:lstStyle/>
          <a:p>
            <a:r>
              <a:rPr lang="en-US" dirty="0"/>
              <a:t>Use Cases: Fleet Tracking</a:t>
            </a:r>
          </a:p>
        </p:txBody>
      </p:sp>
      <p:sp>
        <p:nvSpPr>
          <p:cNvPr id="6" name="Content Placeholder 1">
            <a:extLst>
              <a:ext uri="{FF2B5EF4-FFF2-40B4-BE49-F238E27FC236}">
                <a16:creationId xmlns:a16="http://schemas.microsoft.com/office/drawing/2014/main" id="{23F705BB-B898-8C4E-9082-52602B99A3D7}"/>
              </a:ext>
            </a:extLst>
          </p:cNvPr>
          <p:cNvSpPr>
            <a:spLocks noGrp="1"/>
          </p:cNvSpPr>
          <p:nvPr>
            <p:ph sz="quarter" idx="12"/>
          </p:nvPr>
        </p:nvSpPr>
        <p:spPr>
          <a:xfrm>
            <a:off x="507614" y="3064831"/>
            <a:ext cx="2707329" cy="364170"/>
          </a:xfrm>
        </p:spPr>
        <p:txBody>
          <a:bodyPr/>
          <a:lstStyle/>
          <a:p>
            <a:r>
              <a:rPr lang="en-US" dirty="0"/>
              <a:t>Heavy Duty Fleets</a:t>
            </a:r>
          </a:p>
        </p:txBody>
      </p:sp>
      <p:sp>
        <p:nvSpPr>
          <p:cNvPr id="10" name="Content Placeholder 2">
            <a:extLst>
              <a:ext uri="{FF2B5EF4-FFF2-40B4-BE49-F238E27FC236}">
                <a16:creationId xmlns:a16="http://schemas.microsoft.com/office/drawing/2014/main" id="{A29DB68B-D672-7C44-88E3-B9016E8A2546}"/>
              </a:ext>
            </a:extLst>
          </p:cNvPr>
          <p:cNvSpPr>
            <a:spLocks noGrp="1"/>
          </p:cNvSpPr>
          <p:nvPr>
            <p:ph sz="quarter" idx="16"/>
          </p:nvPr>
        </p:nvSpPr>
        <p:spPr>
          <a:xfrm>
            <a:off x="495070" y="3476178"/>
            <a:ext cx="2707329" cy="2110294"/>
          </a:xfrm>
        </p:spPr>
        <p:txBody>
          <a:bodyPr>
            <a:normAutofit lnSpcReduction="10000"/>
          </a:bodyPr>
          <a:lstStyle/>
          <a:p>
            <a:pPr marL="284400" lvl="1" indent="-284400">
              <a:buFont typeface="Arial" panose="020B0604020202020204" pitchFamily="34" charset="0"/>
              <a:buChar char="•"/>
            </a:pPr>
            <a:r>
              <a:rPr lang="en-US" sz="1200" dirty="0"/>
              <a:t>Supports AT&amp;T Fleet Complete </a:t>
            </a:r>
            <a:r>
              <a:rPr lang="en-US" sz="1200" dirty="0" err="1"/>
              <a:t>HoS</a:t>
            </a:r>
            <a:r>
              <a:rPr lang="en-US" sz="1200" dirty="0"/>
              <a:t> for FMCSA regulation compliance</a:t>
            </a:r>
          </a:p>
          <a:p>
            <a:pPr marL="284400" lvl="1" indent="-284400">
              <a:buFont typeface="Arial" panose="020B0604020202020204" pitchFamily="34" charset="0"/>
              <a:buChar char="•"/>
            </a:pPr>
            <a:r>
              <a:rPr lang="en-US" sz="1200" dirty="0"/>
              <a:t>ECM Integration</a:t>
            </a:r>
          </a:p>
          <a:p>
            <a:pPr marL="284400" lvl="1" indent="-284400">
              <a:buFont typeface="Arial" panose="020B0604020202020204" pitchFamily="34" charset="0"/>
              <a:buChar char="•"/>
            </a:pPr>
            <a:r>
              <a:rPr lang="en-US" sz="1200" dirty="0"/>
              <a:t>DTC Codes and ‘check engine’ reporting</a:t>
            </a:r>
          </a:p>
          <a:p>
            <a:pPr marL="284400" lvl="1" indent="-284400">
              <a:buFont typeface="Arial" panose="020B0604020202020204" pitchFamily="34" charset="0"/>
              <a:buChar char="•"/>
            </a:pPr>
            <a:r>
              <a:rPr lang="en-US" sz="1200" dirty="0"/>
              <a:t>Odometer and VIN validation</a:t>
            </a:r>
          </a:p>
          <a:p>
            <a:pPr marL="284400" lvl="1" indent="-284400">
              <a:buFont typeface="Arial" panose="020B0604020202020204" pitchFamily="34" charset="0"/>
              <a:buChar char="•"/>
            </a:pPr>
            <a:r>
              <a:rPr lang="en-US" sz="1200" dirty="0"/>
              <a:t>Crash detection alert</a:t>
            </a:r>
          </a:p>
          <a:p>
            <a:pPr marL="284400" lvl="1" indent="-284400">
              <a:buFont typeface="Arial" panose="020B0604020202020204" pitchFamily="34" charset="0"/>
              <a:buChar char="•"/>
            </a:pPr>
            <a:r>
              <a:rPr lang="en-US" sz="1200" dirty="0"/>
              <a:t>Track location of trailers</a:t>
            </a:r>
          </a:p>
        </p:txBody>
      </p:sp>
      <p:sp>
        <p:nvSpPr>
          <p:cNvPr id="7" name="Content Placeholder 3">
            <a:extLst>
              <a:ext uri="{FF2B5EF4-FFF2-40B4-BE49-F238E27FC236}">
                <a16:creationId xmlns:a16="http://schemas.microsoft.com/office/drawing/2014/main" id="{B911FDD8-ADCF-E64D-AC50-3975B83F0AE3}"/>
              </a:ext>
            </a:extLst>
          </p:cNvPr>
          <p:cNvSpPr>
            <a:spLocks noGrp="1"/>
          </p:cNvSpPr>
          <p:nvPr>
            <p:ph sz="quarter" idx="13"/>
          </p:nvPr>
        </p:nvSpPr>
        <p:spPr>
          <a:xfrm>
            <a:off x="4512496" y="3064829"/>
            <a:ext cx="2707329" cy="316993"/>
          </a:xfrm>
        </p:spPr>
        <p:txBody>
          <a:bodyPr/>
          <a:lstStyle/>
          <a:p>
            <a:r>
              <a:rPr lang="en-US" dirty="0">
                <a:cs typeface="ATT Aleck Sans Medium" panose="020B0503020203020204" pitchFamily="34" charset="0"/>
              </a:rPr>
              <a:t>Light Duty Fleets</a:t>
            </a:r>
          </a:p>
        </p:txBody>
      </p:sp>
      <p:sp>
        <p:nvSpPr>
          <p:cNvPr id="11" name="Content Placeholder 4">
            <a:extLst>
              <a:ext uri="{FF2B5EF4-FFF2-40B4-BE49-F238E27FC236}">
                <a16:creationId xmlns:a16="http://schemas.microsoft.com/office/drawing/2014/main" id="{01F4BE26-1569-7B47-A565-35D0EEA9C8C4}"/>
              </a:ext>
            </a:extLst>
          </p:cNvPr>
          <p:cNvSpPr>
            <a:spLocks noGrp="1"/>
          </p:cNvSpPr>
          <p:nvPr>
            <p:ph sz="quarter" idx="17"/>
          </p:nvPr>
        </p:nvSpPr>
        <p:spPr>
          <a:xfrm>
            <a:off x="4512494" y="3476178"/>
            <a:ext cx="2802706" cy="2110336"/>
          </a:xfrm>
        </p:spPr>
        <p:txBody>
          <a:bodyPr>
            <a:normAutofit/>
          </a:bodyPr>
          <a:lstStyle/>
          <a:p>
            <a:pPr marL="230188" lvl="1" indent="-230188">
              <a:buFont typeface="Arial" panose="020B0604020202020204" pitchFamily="34" charset="0"/>
              <a:buChar char="•"/>
            </a:pPr>
            <a:r>
              <a:rPr lang="en-US" sz="1200" dirty="0"/>
              <a:t>ECM Integration</a:t>
            </a:r>
          </a:p>
          <a:p>
            <a:pPr marL="230188" lvl="1" indent="-230188">
              <a:buFont typeface="Arial" panose="020B0604020202020204" pitchFamily="34" charset="0"/>
              <a:buChar char="•"/>
            </a:pPr>
            <a:r>
              <a:rPr lang="en-US" sz="1200" dirty="0"/>
              <a:t>DTC Codes and ‘check engine’ reporting</a:t>
            </a:r>
          </a:p>
          <a:p>
            <a:pPr marL="230188" lvl="1" indent="-230188">
              <a:buFont typeface="Arial" panose="020B0604020202020204" pitchFamily="34" charset="0"/>
              <a:buChar char="•"/>
            </a:pPr>
            <a:r>
              <a:rPr lang="en-US" sz="1200" dirty="0"/>
              <a:t>Odometer and VIN Validation</a:t>
            </a:r>
          </a:p>
          <a:p>
            <a:pPr marL="230188" lvl="1" indent="-230188">
              <a:buFont typeface="Arial" panose="020B0604020202020204" pitchFamily="34" charset="0"/>
              <a:buChar char="•"/>
            </a:pPr>
            <a:r>
              <a:rPr lang="en-US" sz="1200" dirty="0"/>
              <a:t>Fuel Economy</a:t>
            </a:r>
          </a:p>
          <a:p>
            <a:pPr marL="230188" lvl="1" indent="-230188">
              <a:buFont typeface="Arial" panose="020B0604020202020204" pitchFamily="34" charset="0"/>
              <a:buChar char="•"/>
            </a:pPr>
            <a:r>
              <a:rPr lang="en-US" sz="1200" dirty="0"/>
              <a:t>Crash detection alert</a:t>
            </a:r>
          </a:p>
          <a:p>
            <a:pPr marL="230188" lvl="1" indent="-230188">
              <a:buFont typeface="Arial" panose="020B0604020202020204" pitchFamily="34" charset="0"/>
              <a:buChar char="•"/>
            </a:pPr>
            <a:r>
              <a:rPr lang="en-US" sz="1200" dirty="0"/>
              <a:t>Alerts of arrival or departure from location</a:t>
            </a:r>
          </a:p>
        </p:txBody>
      </p:sp>
      <p:sp>
        <p:nvSpPr>
          <p:cNvPr id="8" name="Content Placeholder 5">
            <a:extLst>
              <a:ext uri="{FF2B5EF4-FFF2-40B4-BE49-F238E27FC236}">
                <a16:creationId xmlns:a16="http://schemas.microsoft.com/office/drawing/2014/main" id="{8E5D2B69-7F4A-8446-A92A-9B2B4040B28C}"/>
              </a:ext>
            </a:extLst>
          </p:cNvPr>
          <p:cNvSpPr>
            <a:spLocks noGrp="1"/>
          </p:cNvSpPr>
          <p:nvPr>
            <p:ph sz="quarter" idx="14"/>
          </p:nvPr>
        </p:nvSpPr>
        <p:spPr>
          <a:xfrm>
            <a:off x="8422749" y="3064157"/>
            <a:ext cx="2707329" cy="364843"/>
          </a:xfrm>
        </p:spPr>
        <p:txBody>
          <a:bodyPr/>
          <a:lstStyle/>
          <a:p>
            <a:r>
              <a:rPr lang="en-US" dirty="0">
                <a:cs typeface="ATT Aleck Sans Medium" panose="020B0503020203020204" pitchFamily="34" charset="0"/>
              </a:rPr>
              <a:t>Yellow Iron</a:t>
            </a:r>
          </a:p>
        </p:txBody>
      </p:sp>
      <p:sp>
        <p:nvSpPr>
          <p:cNvPr id="12" name="Content Placeholder 6">
            <a:extLst>
              <a:ext uri="{FF2B5EF4-FFF2-40B4-BE49-F238E27FC236}">
                <a16:creationId xmlns:a16="http://schemas.microsoft.com/office/drawing/2014/main" id="{D5474033-B14B-5640-AB80-F447CFC0E3E0}"/>
              </a:ext>
            </a:extLst>
          </p:cNvPr>
          <p:cNvSpPr>
            <a:spLocks noGrp="1"/>
          </p:cNvSpPr>
          <p:nvPr>
            <p:ph sz="quarter" idx="18"/>
          </p:nvPr>
        </p:nvSpPr>
        <p:spPr>
          <a:xfrm>
            <a:off x="8435289" y="3475506"/>
            <a:ext cx="3261641" cy="1198094"/>
          </a:xfrm>
        </p:spPr>
        <p:txBody>
          <a:bodyPr>
            <a:normAutofit/>
          </a:bodyPr>
          <a:lstStyle/>
          <a:p>
            <a:pPr marL="230188" lvl="1" indent="-230188">
              <a:buFont typeface="Arial" panose="020B0604020202020204" pitchFamily="34" charset="0"/>
              <a:buChar char="•"/>
            </a:pPr>
            <a:r>
              <a:rPr lang="en-US" sz="1200" dirty="0"/>
              <a:t>Monitor unauthorized movement outside your job site</a:t>
            </a:r>
          </a:p>
          <a:p>
            <a:pPr marL="230188" lvl="1" indent="-230188">
              <a:buFont typeface="Arial" panose="020B0604020202020204" pitchFamily="34" charset="0"/>
              <a:buChar char="•"/>
            </a:pPr>
            <a:r>
              <a:rPr lang="en-US" sz="1200" dirty="0"/>
              <a:t>Track PTO usage for IFTA reporting</a:t>
            </a:r>
          </a:p>
          <a:p>
            <a:pPr marL="230188" lvl="1" indent="-230188">
              <a:buFont typeface="Arial" panose="020B0604020202020204" pitchFamily="34" charset="0"/>
              <a:buChar char="•"/>
            </a:pPr>
            <a:r>
              <a:rPr lang="en-US" sz="1200" dirty="0"/>
              <a:t>Lost or stolen asset recovery</a:t>
            </a:r>
          </a:p>
        </p:txBody>
      </p:sp>
      <p:sp>
        <p:nvSpPr>
          <p:cNvPr id="3" name="Slide Number Placeholder">
            <a:extLst>
              <a:ext uri="{FF2B5EF4-FFF2-40B4-BE49-F238E27FC236}">
                <a16:creationId xmlns:a16="http://schemas.microsoft.com/office/drawing/2014/main" id="{1E5FF499-AAC3-2440-BFBB-681B3560BB8A}"/>
              </a:ext>
            </a:extLst>
          </p:cNvPr>
          <p:cNvSpPr>
            <a:spLocks noGrp="1"/>
          </p:cNvSpPr>
          <p:nvPr>
            <p:ph type="sldNum" sz="quarter" idx="10"/>
          </p:nvPr>
        </p:nvSpPr>
        <p:spPr/>
        <p:txBody>
          <a:bodyPr/>
          <a:lstStyle/>
          <a:p>
            <a:fld id="{12CB907E-C602-C34B-93F7-CA9E40714286}" type="slidenum">
              <a:rPr lang="en-US" smtClean="0"/>
              <a:pPr/>
              <a:t>23</a:t>
            </a:fld>
            <a:r>
              <a:rPr lang="en-US"/>
              <a:t> </a:t>
            </a:r>
          </a:p>
        </p:txBody>
      </p:sp>
      <p:pic>
        <p:nvPicPr>
          <p:cNvPr id="13" name="Picture Placeholder 12">
            <a:extLst>
              <a:ext uri="{FF2B5EF4-FFF2-40B4-BE49-F238E27FC236}">
                <a16:creationId xmlns:a16="http://schemas.microsoft.com/office/drawing/2014/main" id="{2E806FC9-F14A-4D5F-8CC2-B1B7D8415AA2}"/>
              </a:ext>
            </a:extLst>
          </p:cNvPr>
          <p:cNvPicPr>
            <a:picLocks noChangeAspect="1"/>
          </p:cNvPicPr>
          <p:nvPr/>
        </p:nvPicPr>
        <p:blipFill rotWithShape="1">
          <a:blip r:embed="rId2">
            <a:extLst>
              <a:ext uri="{28A0092B-C50C-407E-A947-70E740481C1C}">
                <a14:useLocalDpi xmlns:a14="http://schemas.microsoft.com/office/drawing/2010/main" val="0"/>
              </a:ext>
            </a:extLst>
          </a:blip>
          <a:srcRect t="7187" b="7187"/>
          <a:stretch/>
        </p:blipFill>
        <p:spPr>
          <a:xfrm>
            <a:off x="350722" y="1263376"/>
            <a:ext cx="2289221" cy="1561343"/>
          </a:xfrm>
          <a:prstGeom prst="rect">
            <a:avLst/>
          </a:prstGeom>
          <a:solidFill>
            <a:schemeClr val="bg1"/>
          </a:solidFill>
        </p:spPr>
      </p:pic>
      <p:pic>
        <p:nvPicPr>
          <p:cNvPr id="14" name="Picture Placeholder 9">
            <a:extLst>
              <a:ext uri="{FF2B5EF4-FFF2-40B4-BE49-F238E27FC236}">
                <a16:creationId xmlns:a16="http://schemas.microsoft.com/office/drawing/2014/main" id="{D1493C43-E536-430E-B54D-BE1811950A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30" t="-31925" r="-5488" b="-17360"/>
          <a:stretch/>
        </p:blipFill>
        <p:spPr>
          <a:xfrm>
            <a:off x="4290075" y="978209"/>
            <a:ext cx="2707329" cy="1846510"/>
          </a:xfrm>
          <a:prstGeom prst="rect">
            <a:avLst/>
          </a:prstGeom>
          <a:solidFill>
            <a:schemeClr val="bg1"/>
          </a:solidFill>
        </p:spPr>
      </p:pic>
      <p:pic>
        <p:nvPicPr>
          <p:cNvPr id="15" name="Picture Placeholder 16">
            <a:extLst>
              <a:ext uri="{FF2B5EF4-FFF2-40B4-BE49-F238E27FC236}">
                <a16:creationId xmlns:a16="http://schemas.microsoft.com/office/drawing/2014/main" id="{6D89BF22-315F-4505-BAE2-1D8A8CF52F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6" r="1186"/>
          <a:stretch/>
        </p:blipFill>
        <p:spPr>
          <a:xfrm>
            <a:off x="8215175" y="1189203"/>
            <a:ext cx="2433052" cy="1659441"/>
          </a:xfrm>
          <a:prstGeom prst="rect">
            <a:avLst/>
          </a:prstGeom>
          <a:solidFill>
            <a:schemeClr val="bg1"/>
          </a:solidFill>
        </p:spPr>
      </p:pic>
    </p:spTree>
    <p:extLst>
      <p:ext uri="{BB962C8B-B14F-4D97-AF65-F5344CB8AC3E}">
        <p14:creationId xmlns:p14="http://schemas.microsoft.com/office/powerpoint/2010/main" val="1517580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3">
            <a:extLst>
              <a:ext uri="{FF2B5EF4-FFF2-40B4-BE49-F238E27FC236}">
                <a16:creationId xmlns:a16="http://schemas.microsoft.com/office/drawing/2014/main" id="{0D684369-9462-B246-9C6A-5F89B17D4601}"/>
              </a:ext>
              <a:ext uri="{C183D7F6-B498-43B3-948B-1728B52AA6E4}">
                <adec:decorative xmlns:adec="http://schemas.microsoft.com/office/drawing/2017/decorative" val="1"/>
              </a:ext>
            </a:extLst>
          </p:cNvPr>
          <p:cNvSpPr>
            <a:spLocks noChangeAspect="1"/>
          </p:cNvSpPr>
          <p:nvPr/>
        </p:nvSpPr>
        <p:spPr>
          <a:xfrm>
            <a:off x="6136640" y="1362615"/>
            <a:ext cx="958082" cy="958082"/>
          </a:xfrm>
          <a:prstGeom prst="ellipse">
            <a:avLst/>
          </a:prstGeom>
          <a:solidFill>
            <a:schemeClr val="accent2"/>
          </a:solidFill>
          <a:ln w="38100">
            <a:solidFill>
              <a:schemeClr val="accent2"/>
            </a:solidFill>
          </a:ln>
        </p:spPr>
        <p:style>
          <a:lnRef idx="0">
            <a:schemeClr val="dk1"/>
          </a:lnRef>
          <a:fillRef idx="1">
            <a:schemeClr val="accent1"/>
          </a:fillRef>
          <a:effectRef idx="0">
            <a:schemeClr val="dk1"/>
          </a:effectRef>
          <a:fontRef idx="minor">
            <a:schemeClr val="lt1"/>
          </a:fontRef>
        </p:style>
        <p:txBody>
          <a:bodyPr lIns="91440" tIns="91440" rIns="91440" bIns="91440" rtlCol="0" anchor="ctr"/>
          <a:lstStyle/>
          <a:p>
            <a:pPr algn="ctr">
              <a:lnSpc>
                <a:spcPct val="90000"/>
              </a:lnSpc>
            </a:pPr>
            <a:endParaRPr lang="en-US" sz="2000">
              <a:solidFill>
                <a:schemeClr val="tx1"/>
              </a:solidFill>
              <a:latin typeface="ATT Aleck Sans Medium" panose="020B0503020203020204" pitchFamily="34" charset="0"/>
              <a:cs typeface="ATT Aleck Sans Medium" panose="020B0503020203020204" pitchFamily="34" charset="0"/>
            </a:endParaRPr>
          </a:p>
        </p:txBody>
      </p:sp>
      <p:sp>
        <p:nvSpPr>
          <p:cNvPr id="5" name="Title">
            <a:extLst>
              <a:ext uri="{FF2B5EF4-FFF2-40B4-BE49-F238E27FC236}">
                <a16:creationId xmlns:a16="http://schemas.microsoft.com/office/drawing/2014/main" id="{42FE73C6-E3E4-974B-A664-BA3E29E1E799}"/>
              </a:ext>
            </a:extLst>
          </p:cNvPr>
          <p:cNvSpPr>
            <a:spLocks noGrp="1"/>
          </p:cNvSpPr>
          <p:nvPr>
            <p:ph type="title"/>
          </p:nvPr>
        </p:nvSpPr>
        <p:spPr>
          <a:xfrm>
            <a:off x="329270" y="283464"/>
            <a:ext cx="11742472" cy="350331"/>
          </a:xfrm>
        </p:spPr>
        <p:txBody>
          <a:bodyPr/>
          <a:lstStyle/>
          <a:p>
            <a:r>
              <a:rPr lang="en-US" dirty="0"/>
              <a:t>Fleet Tracker Additional Sensors</a:t>
            </a:r>
          </a:p>
        </p:txBody>
      </p:sp>
      <p:sp>
        <p:nvSpPr>
          <p:cNvPr id="4" name="Content Placeholder 1">
            <a:extLst>
              <a:ext uri="{FF2B5EF4-FFF2-40B4-BE49-F238E27FC236}">
                <a16:creationId xmlns:a16="http://schemas.microsoft.com/office/drawing/2014/main" id="{6B859F48-8330-C446-BB28-06DF5B144EB3}"/>
              </a:ext>
            </a:extLst>
          </p:cNvPr>
          <p:cNvSpPr>
            <a:spLocks noGrp="1"/>
          </p:cNvSpPr>
          <p:nvPr>
            <p:ph sz="quarter" idx="11"/>
          </p:nvPr>
        </p:nvSpPr>
        <p:spPr>
          <a:xfrm>
            <a:off x="329270" y="2665516"/>
            <a:ext cx="2707329" cy="288497"/>
          </a:xfrm>
        </p:spPr>
        <p:txBody>
          <a:bodyPr/>
          <a:lstStyle/>
          <a:p>
            <a:r>
              <a:rPr lang="en-US" dirty="0">
                <a:cs typeface="ATT Aleck Sans Medium" panose="020B0503020203020204" pitchFamily="34" charset="0"/>
              </a:rPr>
              <a:t>Power Take-Off Sensor</a:t>
            </a:r>
          </a:p>
        </p:txBody>
      </p:sp>
      <p:sp>
        <p:nvSpPr>
          <p:cNvPr id="9" name="Content Placeholder 2">
            <a:extLst>
              <a:ext uri="{FF2B5EF4-FFF2-40B4-BE49-F238E27FC236}">
                <a16:creationId xmlns:a16="http://schemas.microsoft.com/office/drawing/2014/main" id="{C139B277-9AC6-6543-BE3B-A43E7A1103D6}"/>
              </a:ext>
            </a:extLst>
          </p:cNvPr>
          <p:cNvSpPr>
            <a:spLocks noGrp="1"/>
          </p:cNvSpPr>
          <p:nvPr>
            <p:ph sz="quarter" idx="15"/>
          </p:nvPr>
        </p:nvSpPr>
        <p:spPr>
          <a:xfrm>
            <a:off x="329271" y="3093425"/>
            <a:ext cx="2495210" cy="2547280"/>
          </a:xfrm>
        </p:spPr>
        <p:txBody>
          <a:bodyPr/>
          <a:lstStyle/>
          <a:p>
            <a:pPr marL="0" lvl="1" indent="0">
              <a:lnSpc>
                <a:spcPts val="1640"/>
              </a:lnSpc>
              <a:buNone/>
            </a:pPr>
            <a:r>
              <a:rPr lang="en-US" sz="1200" dirty="0"/>
              <a:t>Captures accurate times when the auxiliary equipment powered by the vehicle is in use by monitoring the PTO sensor switch status (on/off).</a:t>
            </a:r>
          </a:p>
          <a:p>
            <a:pPr lvl="2">
              <a:lnSpc>
                <a:spcPts val="1640"/>
              </a:lnSpc>
              <a:buFont typeface="Arial" panose="020B0604020202020204" pitchFamily="34" charset="0"/>
              <a:buChar char="•"/>
            </a:pPr>
            <a:r>
              <a:rPr lang="en-US" sz="1200" dirty="0"/>
              <a:t>Used for fuel tax reporting</a:t>
            </a:r>
          </a:p>
          <a:p>
            <a:pPr lvl="2">
              <a:lnSpc>
                <a:spcPts val="1640"/>
              </a:lnSpc>
              <a:buFont typeface="Arial" panose="020B0604020202020204" pitchFamily="34" charset="0"/>
              <a:buChar char="•"/>
            </a:pPr>
            <a:r>
              <a:rPr lang="en-US" sz="1200" dirty="0"/>
              <a:t>Accurate timesheets for work performed minimizes under-the-table work</a:t>
            </a:r>
          </a:p>
          <a:p>
            <a:pPr lvl="2">
              <a:lnSpc>
                <a:spcPts val="1640"/>
              </a:lnSpc>
              <a:buFont typeface="Arial" panose="020B0604020202020204" pitchFamily="34" charset="0"/>
              <a:buChar char="•"/>
            </a:pPr>
            <a:r>
              <a:rPr lang="en-US" sz="1200" dirty="0"/>
              <a:t>Ideal for tow trucks, dump trucks, liftgates, cranes, forklifts</a:t>
            </a:r>
          </a:p>
        </p:txBody>
      </p:sp>
      <p:sp>
        <p:nvSpPr>
          <p:cNvPr id="6" name="Content Placeholder 3">
            <a:extLst>
              <a:ext uri="{FF2B5EF4-FFF2-40B4-BE49-F238E27FC236}">
                <a16:creationId xmlns:a16="http://schemas.microsoft.com/office/drawing/2014/main" id="{23F705BB-B898-8C4E-9082-52602B99A3D7}"/>
              </a:ext>
            </a:extLst>
          </p:cNvPr>
          <p:cNvSpPr>
            <a:spLocks noGrp="1"/>
          </p:cNvSpPr>
          <p:nvPr>
            <p:ph sz="quarter" idx="12"/>
          </p:nvPr>
        </p:nvSpPr>
        <p:spPr>
          <a:xfrm>
            <a:off x="3264163" y="2665516"/>
            <a:ext cx="2707329" cy="288497"/>
          </a:xfrm>
        </p:spPr>
        <p:txBody>
          <a:bodyPr/>
          <a:lstStyle/>
          <a:p>
            <a:r>
              <a:rPr lang="en-US" dirty="0">
                <a:cs typeface="ATT Aleck Sans Medium" panose="020B0503020203020204" pitchFamily="34" charset="0"/>
              </a:rPr>
              <a:t>Satellite Failover</a:t>
            </a:r>
          </a:p>
        </p:txBody>
      </p:sp>
      <p:sp>
        <p:nvSpPr>
          <p:cNvPr id="10" name="Content Placeholder 4">
            <a:extLst>
              <a:ext uri="{FF2B5EF4-FFF2-40B4-BE49-F238E27FC236}">
                <a16:creationId xmlns:a16="http://schemas.microsoft.com/office/drawing/2014/main" id="{A29DB68B-D672-7C44-88E3-B9016E8A2546}"/>
              </a:ext>
            </a:extLst>
          </p:cNvPr>
          <p:cNvSpPr>
            <a:spLocks noGrp="1"/>
          </p:cNvSpPr>
          <p:nvPr>
            <p:ph sz="quarter" idx="16"/>
          </p:nvPr>
        </p:nvSpPr>
        <p:spPr>
          <a:xfrm>
            <a:off x="3261654" y="3093425"/>
            <a:ext cx="2495211" cy="2635816"/>
          </a:xfrm>
        </p:spPr>
        <p:txBody>
          <a:bodyPr/>
          <a:lstStyle/>
          <a:p>
            <a:pPr marL="0" lvl="1" indent="0">
              <a:lnSpc>
                <a:spcPts val="1640"/>
              </a:lnSpc>
              <a:buNone/>
            </a:pPr>
            <a:r>
              <a:rPr lang="en-US" sz="1200" dirty="0"/>
              <a:t>Satellite antenna provides back-up when the vehicle is working in remote areas out of cellular range. </a:t>
            </a:r>
          </a:p>
          <a:p>
            <a:pPr lvl="2">
              <a:lnSpc>
                <a:spcPts val="1640"/>
              </a:lnSpc>
              <a:buFont typeface="Arial" panose="020B0604020202020204" pitchFamily="34" charset="0"/>
              <a:buChar char="•"/>
            </a:pPr>
            <a:r>
              <a:rPr lang="en-US" sz="1200" dirty="0"/>
              <a:t>Used by fleets with operations in remote areas</a:t>
            </a:r>
          </a:p>
          <a:p>
            <a:pPr lvl="2">
              <a:lnSpc>
                <a:spcPts val="1640"/>
              </a:lnSpc>
              <a:buFont typeface="Arial" panose="020B0604020202020204" pitchFamily="34" charset="0"/>
              <a:buChar char="•"/>
            </a:pPr>
            <a:r>
              <a:rPr lang="en-US" sz="1200" dirty="0"/>
              <a:t>Additional service activation required</a:t>
            </a:r>
          </a:p>
          <a:p>
            <a:pPr lvl="2">
              <a:lnSpc>
                <a:spcPts val="1640"/>
              </a:lnSpc>
              <a:buFont typeface="Arial" panose="020B0604020202020204" pitchFamily="34" charset="0"/>
              <a:buChar char="•"/>
            </a:pPr>
            <a:r>
              <a:rPr lang="en-US" sz="1200" dirty="0"/>
              <a:t>ideal for pipeline, environmental and construction services</a:t>
            </a:r>
          </a:p>
        </p:txBody>
      </p:sp>
      <p:sp>
        <p:nvSpPr>
          <p:cNvPr id="7" name="Content Placeholder 5">
            <a:extLst>
              <a:ext uri="{FF2B5EF4-FFF2-40B4-BE49-F238E27FC236}">
                <a16:creationId xmlns:a16="http://schemas.microsoft.com/office/drawing/2014/main" id="{B911FDD8-ADCF-E64D-AC50-3975B83F0AE3}"/>
              </a:ext>
            </a:extLst>
          </p:cNvPr>
          <p:cNvSpPr>
            <a:spLocks noGrp="1"/>
          </p:cNvSpPr>
          <p:nvPr>
            <p:ph sz="quarter" idx="13"/>
          </p:nvPr>
        </p:nvSpPr>
        <p:spPr>
          <a:xfrm>
            <a:off x="6158416" y="2665514"/>
            <a:ext cx="2707329" cy="288497"/>
          </a:xfrm>
        </p:spPr>
        <p:txBody>
          <a:bodyPr/>
          <a:lstStyle/>
          <a:p>
            <a:r>
              <a:rPr lang="en-US" dirty="0">
                <a:cs typeface="ATT Aleck Sans Medium" panose="020B0503020203020204" pitchFamily="34" charset="0"/>
              </a:rPr>
              <a:t>Driver ID Key Fob</a:t>
            </a:r>
          </a:p>
        </p:txBody>
      </p:sp>
      <p:sp>
        <p:nvSpPr>
          <p:cNvPr id="11" name="Content Placeholder 6">
            <a:extLst>
              <a:ext uri="{FF2B5EF4-FFF2-40B4-BE49-F238E27FC236}">
                <a16:creationId xmlns:a16="http://schemas.microsoft.com/office/drawing/2014/main" id="{01F4BE26-1569-7B47-A565-35D0EEA9C8C4}"/>
              </a:ext>
            </a:extLst>
          </p:cNvPr>
          <p:cNvSpPr>
            <a:spLocks noGrp="1"/>
          </p:cNvSpPr>
          <p:nvPr>
            <p:ph sz="quarter" idx="17"/>
          </p:nvPr>
        </p:nvSpPr>
        <p:spPr>
          <a:xfrm>
            <a:off x="6153399" y="3093425"/>
            <a:ext cx="2707329" cy="2788217"/>
          </a:xfrm>
        </p:spPr>
        <p:txBody>
          <a:bodyPr/>
          <a:lstStyle/>
          <a:p>
            <a:pPr marL="0" lvl="1" indent="0">
              <a:lnSpc>
                <a:spcPts val="1640"/>
              </a:lnSpc>
              <a:buNone/>
            </a:pPr>
            <a:r>
              <a:rPr lang="en-US" sz="1200" dirty="0"/>
              <a:t>Allows identification of a driver/technician operating the company vehicle.</a:t>
            </a:r>
          </a:p>
          <a:p>
            <a:pPr lvl="2">
              <a:lnSpc>
                <a:spcPts val="1640"/>
              </a:lnSpc>
              <a:buFont typeface="Arial" panose="020B0604020202020204" pitchFamily="34" charset="0"/>
              <a:buChar char="•"/>
            </a:pPr>
            <a:r>
              <a:rPr lang="en-US" sz="1200" dirty="0"/>
              <a:t>Unique programmable Key Fobs</a:t>
            </a:r>
          </a:p>
          <a:p>
            <a:pPr lvl="2">
              <a:lnSpc>
                <a:spcPts val="1640"/>
              </a:lnSpc>
              <a:buFont typeface="Arial" panose="020B0604020202020204" pitchFamily="34" charset="0"/>
              <a:buChar char="•"/>
            </a:pPr>
            <a:r>
              <a:rPr lang="en-US" sz="1200" dirty="0"/>
              <a:t>Multiple drivers per one vehicle</a:t>
            </a:r>
          </a:p>
          <a:p>
            <a:pPr lvl="2">
              <a:lnSpc>
                <a:spcPts val="1640"/>
              </a:lnSpc>
              <a:buFont typeface="Arial" panose="020B0604020202020204" pitchFamily="34" charset="0"/>
              <a:buChar char="•"/>
            </a:pPr>
            <a:r>
              <a:rPr lang="en-US" sz="1200" dirty="0"/>
              <a:t>Identify who operated the vehicle and their driving behavior</a:t>
            </a:r>
          </a:p>
          <a:p>
            <a:pPr lvl="2">
              <a:lnSpc>
                <a:spcPts val="1640"/>
              </a:lnSpc>
              <a:buFont typeface="Arial" panose="020B0604020202020204" pitchFamily="34" charset="0"/>
              <a:buChar char="•"/>
            </a:pPr>
            <a:r>
              <a:rPr lang="en-US" sz="1200" dirty="0"/>
              <a:t>Ideal for company-owned vehicles with contractor driver/operators</a:t>
            </a:r>
          </a:p>
        </p:txBody>
      </p:sp>
      <p:sp>
        <p:nvSpPr>
          <p:cNvPr id="8" name="Content Placeholder 7">
            <a:extLst>
              <a:ext uri="{FF2B5EF4-FFF2-40B4-BE49-F238E27FC236}">
                <a16:creationId xmlns:a16="http://schemas.microsoft.com/office/drawing/2014/main" id="{8E5D2B69-7F4A-8446-A92A-9B2B4040B28C}"/>
              </a:ext>
            </a:extLst>
          </p:cNvPr>
          <p:cNvSpPr>
            <a:spLocks noGrp="1"/>
          </p:cNvSpPr>
          <p:nvPr>
            <p:ph sz="quarter" idx="14"/>
          </p:nvPr>
        </p:nvSpPr>
        <p:spPr>
          <a:xfrm>
            <a:off x="9133949" y="2665515"/>
            <a:ext cx="2707329" cy="288497"/>
          </a:xfrm>
        </p:spPr>
        <p:txBody>
          <a:bodyPr/>
          <a:lstStyle/>
          <a:p>
            <a:r>
              <a:rPr lang="en-US" dirty="0">
                <a:cs typeface="ATT Aleck Sans Medium" panose="020B0503020203020204" pitchFamily="34" charset="0"/>
              </a:rPr>
              <a:t>Temperature Sensor</a:t>
            </a:r>
          </a:p>
        </p:txBody>
      </p:sp>
      <p:sp>
        <p:nvSpPr>
          <p:cNvPr id="12" name="Content Placeholder 8">
            <a:extLst>
              <a:ext uri="{FF2B5EF4-FFF2-40B4-BE49-F238E27FC236}">
                <a16:creationId xmlns:a16="http://schemas.microsoft.com/office/drawing/2014/main" id="{D5474033-B14B-5640-AB80-F447CFC0E3E0}"/>
              </a:ext>
            </a:extLst>
          </p:cNvPr>
          <p:cNvSpPr>
            <a:spLocks noGrp="1"/>
          </p:cNvSpPr>
          <p:nvPr>
            <p:ph sz="quarter" idx="18"/>
          </p:nvPr>
        </p:nvSpPr>
        <p:spPr>
          <a:xfrm>
            <a:off x="9126423" y="3093425"/>
            <a:ext cx="2707329" cy="2635816"/>
          </a:xfrm>
        </p:spPr>
        <p:txBody>
          <a:bodyPr/>
          <a:lstStyle/>
          <a:p>
            <a:pPr marL="0" lvl="1" indent="0">
              <a:lnSpc>
                <a:spcPts val="1640"/>
              </a:lnSpc>
              <a:buNone/>
            </a:pPr>
            <a:r>
              <a:rPr lang="en-US" sz="1200" dirty="0"/>
              <a:t>Installs inside the refrigerated trailer and logs the temperature of the trailer environment at regular intervals.</a:t>
            </a:r>
          </a:p>
          <a:p>
            <a:pPr lvl="2">
              <a:lnSpc>
                <a:spcPts val="1640"/>
              </a:lnSpc>
              <a:buFont typeface="Arial" panose="020B0604020202020204" pitchFamily="34" charset="0"/>
              <a:buChar char="•"/>
            </a:pPr>
            <a:r>
              <a:rPr lang="en-US" sz="1200" dirty="0"/>
              <a:t>Provides proof of temperature during transportation at delivery</a:t>
            </a:r>
          </a:p>
          <a:p>
            <a:pPr lvl="2">
              <a:lnSpc>
                <a:spcPts val="1640"/>
              </a:lnSpc>
              <a:buFont typeface="Arial" panose="020B0604020202020204" pitchFamily="34" charset="0"/>
              <a:buChar char="•"/>
            </a:pPr>
            <a:r>
              <a:rPr lang="en-US" sz="1200" dirty="0"/>
              <a:t>Alerts of spikes in temp changes</a:t>
            </a:r>
          </a:p>
          <a:p>
            <a:pPr lvl="2">
              <a:lnSpc>
                <a:spcPts val="1640"/>
              </a:lnSpc>
              <a:buFont typeface="Arial" panose="020B0604020202020204" pitchFamily="34" charset="0"/>
              <a:buChar char="•"/>
            </a:pPr>
            <a:r>
              <a:rPr lang="en-US" sz="1200" dirty="0"/>
              <a:t>Up to 4 sensor probes can be installed inside the trailer</a:t>
            </a:r>
          </a:p>
          <a:p>
            <a:pPr lvl="2">
              <a:lnSpc>
                <a:spcPts val="1640"/>
              </a:lnSpc>
              <a:buFont typeface="Arial" panose="020B0604020202020204" pitchFamily="34" charset="0"/>
              <a:buChar char="•"/>
            </a:pPr>
            <a:r>
              <a:rPr lang="en-US" sz="1200" dirty="0"/>
              <a:t>ideal for pharma/food transport</a:t>
            </a:r>
          </a:p>
        </p:txBody>
      </p:sp>
      <p:sp>
        <p:nvSpPr>
          <p:cNvPr id="3" name="Slide Number Placeholder">
            <a:extLst>
              <a:ext uri="{FF2B5EF4-FFF2-40B4-BE49-F238E27FC236}">
                <a16:creationId xmlns:a16="http://schemas.microsoft.com/office/drawing/2014/main" id="{1E5FF499-AAC3-2440-BFBB-681B3560BB8A}"/>
              </a:ext>
            </a:extLst>
          </p:cNvPr>
          <p:cNvSpPr>
            <a:spLocks noGrp="1"/>
          </p:cNvSpPr>
          <p:nvPr>
            <p:ph type="sldNum" sz="quarter" idx="10"/>
          </p:nvPr>
        </p:nvSpPr>
        <p:spPr/>
        <p:txBody>
          <a:bodyPr/>
          <a:lstStyle/>
          <a:p>
            <a:fld id="{12CB907E-C602-C34B-93F7-CA9E40714286}" type="slidenum">
              <a:rPr lang="en-US" smtClean="0"/>
              <a:pPr/>
              <a:t>24</a:t>
            </a:fld>
            <a:r>
              <a:rPr lang="en-US"/>
              <a:t> </a:t>
            </a:r>
          </a:p>
        </p:txBody>
      </p:sp>
      <p:sp>
        <p:nvSpPr>
          <p:cNvPr id="17" name="Oval 3">
            <a:extLst>
              <a:ext uri="{FF2B5EF4-FFF2-40B4-BE49-F238E27FC236}">
                <a16:creationId xmlns:a16="http://schemas.microsoft.com/office/drawing/2014/main" id="{39B93339-8226-1047-A24C-59C49A8759FF}"/>
              </a:ext>
              <a:ext uri="{C183D7F6-B498-43B3-948B-1728B52AA6E4}">
                <adec:decorative xmlns:adec="http://schemas.microsoft.com/office/drawing/2017/decorative" val="1"/>
              </a:ext>
            </a:extLst>
          </p:cNvPr>
          <p:cNvSpPr>
            <a:spLocks noChangeAspect="1"/>
          </p:cNvSpPr>
          <p:nvPr/>
        </p:nvSpPr>
        <p:spPr>
          <a:xfrm>
            <a:off x="340565" y="1362615"/>
            <a:ext cx="958082" cy="958082"/>
          </a:xfrm>
          <a:prstGeom prst="ellipse">
            <a:avLst/>
          </a:prstGeom>
          <a:solidFill>
            <a:schemeClr val="tx2"/>
          </a:solidFill>
          <a:ln w="38100">
            <a:solidFill>
              <a:schemeClr val="tx2"/>
            </a:solidFill>
          </a:ln>
        </p:spPr>
        <p:style>
          <a:lnRef idx="0">
            <a:schemeClr val="dk1"/>
          </a:lnRef>
          <a:fillRef idx="1">
            <a:schemeClr val="accent1"/>
          </a:fillRef>
          <a:effectRef idx="0">
            <a:schemeClr val="dk1"/>
          </a:effectRef>
          <a:fontRef idx="minor">
            <a:schemeClr val="lt1"/>
          </a:fontRef>
        </p:style>
        <p:txBody>
          <a:bodyPr lIns="91440" tIns="91440" rIns="91440" bIns="91440" rtlCol="0" anchor="ctr"/>
          <a:lstStyle/>
          <a:p>
            <a:pPr algn="ctr">
              <a:lnSpc>
                <a:spcPct val="90000"/>
              </a:lnSpc>
            </a:pPr>
            <a:endParaRPr lang="en-US" sz="2000">
              <a:solidFill>
                <a:schemeClr val="tx1"/>
              </a:solidFill>
              <a:latin typeface="ATT Aleck Sans Medium" panose="020B0503020203020204" pitchFamily="34" charset="0"/>
              <a:cs typeface="ATT Aleck Sans Medium" panose="020B0503020203020204" pitchFamily="34" charset="0"/>
            </a:endParaRPr>
          </a:p>
        </p:txBody>
      </p:sp>
      <p:sp>
        <p:nvSpPr>
          <p:cNvPr id="2" name="TextBox 1">
            <a:extLst>
              <a:ext uri="{FF2B5EF4-FFF2-40B4-BE49-F238E27FC236}">
                <a16:creationId xmlns:a16="http://schemas.microsoft.com/office/drawing/2014/main" id="{D5CF91B4-3DFB-D64D-8613-E751FE947944}"/>
              </a:ext>
            </a:extLst>
          </p:cNvPr>
          <p:cNvSpPr txBox="1"/>
          <p:nvPr/>
        </p:nvSpPr>
        <p:spPr>
          <a:xfrm>
            <a:off x="-243840" y="1727200"/>
            <a:ext cx="0" cy="0"/>
          </a:xfrm>
          <a:prstGeom prst="rect">
            <a:avLst/>
          </a:prstGeom>
          <a:noFill/>
        </p:spPr>
        <p:txBody>
          <a:bodyPr wrap="none" lIns="0" tIns="0" rIns="0" bIns="0" rtlCol="0" anchor="t">
            <a:normAutofit fontScale="25000" lnSpcReduction="20000"/>
          </a:bodyPr>
          <a:lstStyle/>
          <a:p>
            <a:pPr marL="0" marR="0" indent="0" algn="l" defTabSz="457200" rtl="0" eaLnBrk="1" fontAlgn="auto" latinLnBrk="0" hangingPunct="1">
              <a:lnSpc>
                <a:spcPct val="100000"/>
              </a:lnSpc>
              <a:spcBef>
                <a:spcPts val="0"/>
              </a:spcBef>
              <a:spcAft>
                <a:spcPts val="800"/>
              </a:spcAft>
              <a:buClr>
                <a:srgbClr val="000000"/>
              </a:buClr>
              <a:buSzTx/>
              <a:buFontTx/>
              <a:buNone/>
              <a:tabLst/>
            </a:pPr>
            <a:endParaRPr kumimoji="0" lang="en-US" sz="2400" b="0" i="0" u="none" strike="noStrike" kern="1200" cap="none" spc="0" normalizeH="0" baseline="0" noProof="0" dirty="0">
              <a:ln>
                <a:noFill/>
              </a:ln>
              <a:solidFill>
                <a:schemeClr val="tx1"/>
              </a:solidFill>
              <a:effectLst/>
              <a:uLnTx/>
              <a:uFillTx/>
              <a:latin typeface="+mn-lt"/>
              <a:ea typeface="+mn-ea"/>
              <a:cs typeface="ATT Aleck Sans" panose="020B0503020203020204" pitchFamily="34" charset="0"/>
            </a:endParaRPr>
          </a:p>
        </p:txBody>
      </p:sp>
      <p:pic>
        <p:nvPicPr>
          <p:cNvPr id="18" name="Picture 17">
            <a:extLst>
              <a:ext uri="{FF2B5EF4-FFF2-40B4-BE49-F238E27FC236}">
                <a16:creationId xmlns:a16="http://schemas.microsoft.com/office/drawing/2014/main" id="{1E91F07D-853A-FC4C-B9DD-7EA80987D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94" y="1517044"/>
            <a:ext cx="649224" cy="649224"/>
          </a:xfrm>
          <a:prstGeom prst="rect">
            <a:avLst/>
          </a:prstGeom>
        </p:spPr>
      </p:pic>
      <p:sp>
        <p:nvSpPr>
          <p:cNvPr id="20" name="Oval 3">
            <a:extLst>
              <a:ext uri="{FF2B5EF4-FFF2-40B4-BE49-F238E27FC236}">
                <a16:creationId xmlns:a16="http://schemas.microsoft.com/office/drawing/2014/main" id="{B84CA1A8-B4D1-954A-964E-B429E386C13A}"/>
              </a:ext>
              <a:ext uri="{C183D7F6-B498-43B3-948B-1728B52AA6E4}">
                <adec:decorative xmlns:adec="http://schemas.microsoft.com/office/drawing/2017/decorative" val="1"/>
              </a:ext>
            </a:extLst>
          </p:cNvPr>
          <p:cNvSpPr>
            <a:spLocks noChangeAspect="1"/>
          </p:cNvSpPr>
          <p:nvPr/>
        </p:nvSpPr>
        <p:spPr>
          <a:xfrm>
            <a:off x="3276805" y="1362615"/>
            <a:ext cx="958082" cy="958082"/>
          </a:xfrm>
          <a:prstGeom prst="ellipse">
            <a:avLst/>
          </a:prstGeom>
          <a:solidFill>
            <a:schemeClr val="accent1"/>
          </a:solidFill>
          <a:ln w="38100">
            <a:solidFill>
              <a:schemeClr val="accent1"/>
            </a:solidFill>
          </a:ln>
        </p:spPr>
        <p:style>
          <a:lnRef idx="0">
            <a:schemeClr val="dk1"/>
          </a:lnRef>
          <a:fillRef idx="1">
            <a:schemeClr val="accent1"/>
          </a:fillRef>
          <a:effectRef idx="0">
            <a:schemeClr val="dk1"/>
          </a:effectRef>
          <a:fontRef idx="minor">
            <a:schemeClr val="lt1"/>
          </a:fontRef>
        </p:style>
        <p:txBody>
          <a:bodyPr lIns="91440" tIns="91440" rIns="91440" bIns="91440" rtlCol="0" anchor="ctr"/>
          <a:lstStyle/>
          <a:p>
            <a:pPr algn="ctr">
              <a:lnSpc>
                <a:spcPct val="90000"/>
              </a:lnSpc>
            </a:pPr>
            <a:endParaRPr lang="en-US" sz="2000">
              <a:solidFill>
                <a:schemeClr val="tx1"/>
              </a:solidFill>
              <a:latin typeface="ATT Aleck Sans Medium" panose="020B0503020203020204" pitchFamily="34" charset="0"/>
              <a:cs typeface="ATT Aleck Sans Medium" panose="020B0503020203020204" pitchFamily="34" charset="0"/>
            </a:endParaRPr>
          </a:p>
        </p:txBody>
      </p:sp>
      <p:pic>
        <p:nvPicPr>
          <p:cNvPr id="23" name="Picture 22">
            <a:extLst>
              <a:ext uri="{FF2B5EF4-FFF2-40B4-BE49-F238E27FC236}">
                <a16:creationId xmlns:a16="http://schemas.microsoft.com/office/drawing/2014/main" id="{0D6D6BF0-9B51-3142-94B5-427E27FCA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504" y="1489679"/>
            <a:ext cx="649224" cy="649224"/>
          </a:xfrm>
          <a:prstGeom prst="rect">
            <a:avLst/>
          </a:prstGeom>
        </p:spPr>
      </p:pic>
      <p:sp>
        <p:nvSpPr>
          <p:cNvPr id="24" name="Oval 3">
            <a:extLst>
              <a:ext uri="{FF2B5EF4-FFF2-40B4-BE49-F238E27FC236}">
                <a16:creationId xmlns:a16="http://schemas.microsoft.com/office/drawing/2014/main" id="{CA335446-F519-A642-9B66-D05B023B035F}"/>
              </a:ext>
              <a:ext uri="{C183D7F6-B498-43B3-948B-1728B52AA6E4}">
                <adec:decorative xmlns:adec="http://schemas.microsoft.com/office/drawing/2017/decorative" val="1"/>
              </a:ext>
            </a:extLst>
          </p:cNvPr>
          <p:cNvSpPr>
            <a:spLocks noChangeAspect="1"/>
          </p:cNvSpPr>
          <p:nvPr/>
        </p:nvSpPr>
        <p:spPr>
          <a:xfrm>
            <a:off x="9133949" y="1362615"/>
            <a:ext cx="958082" cy="958082"/>
          </a:xfrm>
          <a:prstGeom prst="ellipse">
            <a:avLst/>
          </a:prstGeom>
          <a:solidFill>
            <a:schemeClr val="tx1">
              <a:lumMod val="50000"/>
              <a:lumOff val="50000"/>
            </a:schemeClr>
          </a:solidFill>
          <a:ln w="38100">
            <a:solidFill>
              <a:schemeClr val="tx1">
                <a:lumMod val="50000"/>
                <a:lumOff val="50000"/>
              </a:schemeClr>
            </a:solidFill>
          </a:ln>
        </p:spPr>
        <p:style>
          <a:lnRef idx="0">
            <a:schemeClr val="dk1"/>
          </a:lnRef>
          <a:fillRef idx="1">
            <a:schemeClr val="accent1"/>
          </a:fillRef>
          <a:effectRef idx="0">
            <a:schemeClr val="dk1"/>
          </a:effectRef>
          <a:fontRef idx="minor">
            <a:schemeClr val="lt1"/>
          </a:fontRef>
        </p:style>
        <p:txBody>
          <a:bodyPr lIns="91440" tIns="91440" rIns="91440" bIns="91440" rtlCol="0" anchor="ctr"/>
          <a:lstStyle/>
          <a:p>
            <a:pPr algn="ctr">
              <a:lnSpc>
                <a:spcPct val="90000"/>
              </a:lnSpc>
            </a:pPr>
            <a:endParaRPr lang="en-US" sz="2000">
              <a:solidFill>
                <a:schemeClr val="tx1"/>
              </a:solidFill>
              <a:latin typeface="ATT Aleck Sans Medium" panose="020B0503020203020204" pitchFamily="34" charset="0"/>
              <a:cs typeface="ATT Aleck Sans Medium" panose="020B0503020203020204" pitchFamily="34" charset="0"/>
            </a:endParaRPr>
          </a:p>
        </p:txBody>
      </p:sp>
      <p:pic>
        <p:nvPicPr>
          <p:cNvPr id="25" name="Picture 24">
            <a:extLst>
              <a:ext uri="{FF2B5EF4-FFF2-40B4-BE49-F238E27FC236}">
                <a16:creationId xmlns:a16="http://schemas.microsoft.com/office/drawing/2014/main" id="{9C43F690-44B8-CD46-A172-0ED31511B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5068" y="1517044"/>
            <a:ext cx="649224" cy="649224"/>
          </a:xfrm>
          <a:prstGeom prst="rect">
            <a:avLst/>
          </a:prstGeom>
        </p:spPr>
      </p:pic>
      <p:pic>
        <p:nvPicPr>
          <p:cNvPr id="26" name="Picture 25">
            <a:extLst>
              <a:ext uri="{FF2B5EF4-FFF2-40B4-BE49-F238E27FC236}">
                <a16:creationId xmlns:a16="http://schemas.microsoft.com/office/drawing/2014/main" id="{C47BE38B-A3D6-7647-8BF4-6E759E75B0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4074" y="1485330"/>
            <a:ext cx="649224" cy="649224"/>
          </a:xfrm>
          <a:prstGeom prst="rect">
            <a:avLst/>
          </a:prstGeom>
        </p:spPr>
      </p:pic>
    </p:spTree>
    <p:extLst>
      <p:ext uri="{BB962C8B-B14F-4D97-AF65-F5344CB8AC3E}">
        <p14:creationId xmlns:p14="http://schemas.microsoft.com/office/powerpoint/2010/main" val="3611346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F3FED4-3E1F-DD43-A9D7-6FFFBF4F9CF6}"/>
              </a:ext>
            </a:extLst>
          </p:cNvPr>
          <p:cNvSpPr/>
          <p:nvPr/>
        </p:nvSpPr>
        <p:spPr>
          <a:xfrm>
            <a:off x="8219174" y="2844799"/>
            <a:ext cx="3647557" cy="3412031"/>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17" name="Rectangle 16">
            <a:extLst>
              <a:ext uri="{FF2B5EF4-FFF2-40B4-BE49-F238E27FC236}">
                <a16:creationId xmlns:a16="http://schemas.microsoft.com/office/drawing/2014/main" id="{737734AC-DAC6-6342-9028-F18208D267BC}"/>
              </a:ext>
            </a:extLst>
          </p:cNvPr>
          <p:cNvSpPr/>
          <p:nvPr/>
        </p:nvSpPr>
        <p:spPr>
          <a:xfrm>
            <a:off x="4274222" y="2844799"/>
            <a:ext cx="3647557" cy="3412031"/>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18" name="Rectangle 17">
            <a:extLst>
              <a:ext uri="{FF2B5EF4-FFF2-40B4-BE49-F238E27FC236}">
                <a16:creationId xmlns:a16="http://schemas.microsoft.com/office/drawing/2014/main" id="{F0A1FBCF-8BB8-1444-916C-B02002B07B51}"/>
              </a:ext>
            </a:extLst>
          </p:cNvPr>
          <p:cNvSpPr/>
          <p:nvPr/>
        </p:nvSpPr>
        <p:spPr>
          <a:xfrm>
            <a:off x="329270" y="2844799"/>
            <a:ext cx="3647557" cy="3412031"/>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5" name="Title">
            <a:extLst>
              <a:ext uri="{FF2B5EF4-FFF2-40B4-BE49-F238E27FC236}">
                <a16:creationId xmlns:a16="http://schemas.microsoft.com/office/drawing/2014/main" id="{42FE73C6-E3E4-974B-A664-BA3E29E1E799}"/>
              </a:ext>
            </a:extLst>
          </p:cNvPr>
          <p:cNvSpPr>
            <a:spLocks noGrp="1"/>
          </p:cNvSpPr>
          <p:nvPr>
            <p:ph type="title"/>
          </p:nvPr>
        </p:nvSpPr>
        <p:spPr/>
        <p:txBody>
          <a:bodyPr/>
          <a:lstStyle/>
          <a:p>
            <a:r>
              <a:rPr lang="en-US" dirty="0"/>
              <a:t>Use Cases: Asset Tracker</a:t>
            </a:r>
          </a:p>
        </p:txBody>
      </p:sp>
      <p:sp>
        <p:nvSpPr>
          <p:cNvPr id="6" name="Content Placeholder 1">
            <a:extLst>
              <a:ext uri="{FF2B5EF4-FFF2-40B4-BE49-F238E27FC236}">
                <a16:creationId xmlns:a16="http://schemas.microsoft.com/office/drawing/2014/main" id="{23F705BB-B898-8C4E-9082-52602B99A3D7}"/>
              </a:ext>
            </a:extLst>
          </p:cNvPr>
          <p:cNvSpPr>
            <a:spLocks noGrp="1"/>
          </p:cNvSpPr>
          <p:nvPr>
            <p:ph sz="quarter" idx="12"/>
          </p:nvPr>
        </p:nvSpPr>
        <p:spPr>
          <a:xfrm>
            <a:off x="507600" y="3063600"/>
            <a:ext cx="2707329" cy="320449"/>
          </a:xfrm>
        </p:spPr>
        <p:txBody>
          <a:bodyPr/>
          <a:lstStyle/>
          <a:p>
            <a:r>
              <a:rPr lang="en-US" dirty="0">
                <a:cs typeface="ATT Aleck Sans Medium" panose="020B0503020203020204" pitchFamily="34" charset="0"/>
              </a:rPr>
              <a:t>Equipment</a:t>
            </a:r>
          </a:p>
        </p:txBody>
      </p:sp>
      <p:sp>
        <p:nvSpPr>
          <p:cNvPr id="10" name="Content Placeholder 2">
            <a:extLst>
              <a:ext uri="{FF2B5EF4-FFF2-40B4-BE49-F238E27FC236}">
                <a16:creationId xmlns:a16="http://schemas.microsoft.com/office/drawing/2014/main" id="{A29DB68B-D672-7C44-88E3-B9016E8A2546}"/>
              </a:ext>
            </a:extLst>
          </p:cNvPr>
          <p:cNvSpPr>
            <a:spLocks noGrp="1"/>
          </p:cNvSpPr>
          <p:nvPr>
            <p:ph sz="quarter" idx="16"/>
          </p:nvPr>
        </p:nvSpPr>
        <p:spPr>
          <a:xfrm>
            <a:off x="496800" y="3477600"/>
            <a:ext cx="2707329" cy="667680"/>
          </a:xfrm>
        </p:spPr>
        <p:txBody>
          <a:bodyPr/>
          <a:lstStyle/>
          <a:p>
            <a:pPr marL="284400" lvl="1" indent="-284400">
              <a:buFont typeface="Arial" panose="020B0604020202020204" pitchFamily="34" charset="0"/>
              <a:buChar char="•"/>
            </a:pPr>
            <a:r>
              <a:rPr lang="en-US" sz="1200" dirty="0"/>
              <a:t>Hardwired to power or mag mount</a:t>
            </a:r>
          </a:p>
          <a:p>
            <a:pPr marL="284400" lvl="1" indent="-284400">
              <a:buFont typeface="Arial" panose="020B0604020202020204" pitchFamily="34" charset="0"/>
              <a:buChar char="•"/>
            </a:pPr>
            <a:r>
              <a:rPr lang="en-US" sz="1200" dirty="0"/>
              <a:t>Construction, oil &amp; gas, pipeline</a:t>
            </a:r>
          </a:p>
        </p:txBody>
      </p:sp>
      <p:sp>
        <p:nvSpPr>
          <p:cNvPr id="7" name="Content Placeholder 3">
            <a:extLst>
              <a:ext uri="{FF2B5EF4-FFF2-40B4-BE49-F238E27FC236}">
                <a16:creationId xmlns:a16="http://schemas.microsoft.com/office/drawing/2014/main" id="{B911FDD8-ADCF-E64D-AC50-3975B83F0AE3}"/>
              </a:ext>
            </a:extLst>
          </p:cNvPr>
          <p:cNvSpPr>
            <a:spLocks noGrp="1"/>
          </p:cNvSpPr>
          <p:nvPr>
            <p:ph sz="quarter" idx="13"/>
          </p:nvPr>
        </p:nvSpPr>
        <p:spPr>
          <a:xfrm>
            <a:off x="4510800" y="3063600"/>
            <a:ext cx="2707329" cy="347938"/>
          </a:xfrm>
        </p:spPr>
        <p:txBody>
          <a:bodyPr/>
          <a:lstStyle/>
          <a:p>
            <a:r>
              <a:rPr lang="en-US" dirty="0">
                <a:cs typeface="ATT Aleck Sans Medium" panose="020B0503020203020204" pitchFamily="34" charset="0"/>
              </a:rPr>
              <a:t>Trailers &amp; Storage</a:t>
            </a:r>
          </a:p>
        </p:txBody>
      </p:sp>
      <p:sp>
        <p:nvSpPr>
          <p:cNvPr id="11" name="Content Placeholder 4">
            <a:extLst>
              <a:ext uri="{FF2B5EF4-FFF2-40B4-BE49-F238E27FC236}">
                <a16:creationId xmlns:a16="http://schemas.microsoft.com/office/drawing/2014/main" id="{01F4BE26-1569-7B47-A565-35D0EEA9C8C4}"/>
              </a:ext>
            </a:extLst>
          </p:cNvPr>
          <p:cNvSpPr>
            <a:spLocks noGrp="1"/>
          </p:cNvSpPr>
          <p:nvPr>
            <p:ph sz="quarter" idx="17"/>
          </p:nvPr>
        </p:nvSpPr>
        <p:spPr>
          <a:xfrm>
            <a:off x="4521600" y="3477600"/>
            <a:ext cx="2707329" cy="950647"/>
          </a:xfrm>
        </p:spPr>
        <p:txBody>
          <a:bodyPr/>
          <a:lstStyle/>
          <a:p>
            <a:pPr lvl="1">
              <a:buFont typeface="Arial" panose="020B0604020202020204" pitchFamily="34" charset="0"/>
              <a:buChar char="•"/>
            </a:pPr>
            <a:r>
              <a:rPr lang="en-US" sz="1200" dirty="0"/>
              <a:t>Magnetic mount or attached with screws, with optional door sensor or a container lock</a:t>
            </a:r>
          </a:p>
          <a:p>
            <a:pPr lvl="1">
              <a:buFont typeface="Arial" panose="020B0604020202020204" pitchFamily="34" charset="0"/>
              <a:buChar char="•"/>
            </a:pPr>
            <a:r>
              <a:rPr lang="en-US" sz="1200" dirty="0"/>
              <a:t>Trucking, logistics, storage</a:t>
            </a:r>
          </a:p>
        </p:txBody>
      </p:sp>
      <p:sp>
        <p:nvSpPr>
          <p:cNvPr id="8" name="Content Placeholder 5">
            <a:extLst>
              <a:ext uri="{FF2B5EF4-FFF2-40B4-BE49-F238E27FC236}">
                <a16:creationId xmlns:a16="http://schemas.microsoft.com/office/drawing/2014/main" id="{8E5D2B69-7F4A-8446-A92A-9B2B4040B28C}"/>
              </a:ext>
            </a:extLst>
          </p:cNvPr>
          <p:cNvSpPr>
            <a:spLocks noGrp="1"/>
          </p:cNvSpPr>
          <p:nvPr>
            <p:ph sz="quarter" idx="14"/>
          </p:nvPr>
        </p:nvSpPr>
        <p:spPr>
          <a:xfrm>
            <a:off x="8424000" y="3063600"/>
            <a:ext cx="2707329" cy="239169"/>
          </a:xfrm>
        </p:spPr>
        <p:txBody>
          <a:bodyPr/>
          <a:lstStyle/>
          <a:p>
            <a:r>
              <a:rPr lang="en-US" dirty="0">
                <a:cs typeface="ATT Aleck Sans Medium" panose="020B0503020203020204" pitchFamily="34" charset="0"/>
              </a:rPr>
              <a:t>Generators</a:t>
            </a:r>
          </a:p>
        </p:txBody>
      </p:sp>
      <p:sp>
        <p:nvSpPr>
          <p:cNvPr id="12" name="Content Placeholder 6">
            <a:extLst>
              <a:ext uri="{FF2B5EF4-FFF2-40B4-BE49-F238E27FC236}">
                <a16:creationId xmlns:a16="http://schemas.microsoft.com/office/drawing/2014/main" id="{D5474033-B14B-5640-AB80-F447CFC0E3E0}"/>
              </a:ext>
            </a:extLst>
          </p:cNvPr>
          <p:cNvSpPr>
            <a:spLocks noGrp="1"/>
          </p:cNvSpPr>
          <p:nvPr>
            <p:ph sz="quarter" idx="18"/>
          </p:nvPr>
        </p:nvSpPr>
        <p:spPr>
          <a:xfrm>
            <a:off x="8424000" y="3477600"/>
            <a:ext cx="3271200" cy="950648"/>
          </a:xfrm>
        </p:spPr>
        <p:txBody>
          <a:bodyPr/>
          <a:lstStyle/>
          <a:p>
            <a:pPr marL="342900" lvl="1" indent="-342900">
              <a:buFont typeface="Arial" panose="020B0604020202020204" pitchFamily="34" charset="0"/>
              <a:buChar char="•"/>
            </a:pPr>
            <a:r>
              <a:rPr lang="en-US" sz="1200" dirty="0"/>
              <a:t>Hardwired, with optional fuel level sensor</a:t>
            </a:r>
          </a:p>
          <a:p>
            <a:pPr marL="342900" lvl="1" indent="-342900">
              <a:buFont typeface="Arial" panose="020B0604020202020204" pitchFamily="34" charset="0"/>
              <a:buChar char="•"/>
            </a:pPr>
            <a:r>
              <a:rPr lang="en-US" sz="1200" dirty="0"/>
              <a:t>Construction, oil &amp; gas, pipeline, landscaping</a:t>
            </a:r>
          </a:p>
        </p:txBody>
      </p:sp>
      <p:sp>
        <p:nvSpPr>
          <p:cNvPr id="3" name="Slide Number Placeholder">
            <a:extLst>
              <a:ext uri="{FF2B5EF4-FFF2-40B4-BE49-F238E27FC236}">
                <a16:creationId xmlns:a16="http://schemas.microsoft.com/office/drawing/2014/main" id="{1E5FF499-AAC3-2440-BFBB-681B3560BB8A}"/>
              </a:ext>
            </a:extLst>
          </p:cNvPr>
          <p:cNvSpPr>
            <a:spLocks noGrp="1"/>
          </p:cNvSpPr>
          <p:nvPr>
            <p:ph type="sldNum" sz="quarter" idx="10"/>
          </p:nvPr>
        </p:nvSpPr>
        <p:spPr/>
        <p:txBody>
          <a:bodyPr/>
          <a:lstStyle/>
          <a:p>
            <a:fld id="{12CB907E-C602-C34B-93F7-CA9E40714286}" type="slidenum">
              <a:rPr lang="en-US" smtClean="0"/>
              <a:pPr/>
              <a:t>25</a:t>
            </a:fld>
            <a:r>
              <a:rPr lang="en-US"/>
              <a:t> </a:t>
            </a:r>
          </a:p>
        </p:txBody>
      </p:sp>
      <p:pic>
        <p:nvPicPr>
          <p:cNvPr id="13" name="Picture Placeholder 14">
            <a:extLst>
              <a:ext uri="{FF2B5EF4-FFF2-40B4-BE49-F238E27FC236}">
                <a16:creationId xmlns:a16="http://schemas.microsoft.com/office/drawing/2014/main" id="{A399A0AB-CB01-49D6-B54A-FA905FB4A9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27" t="15772" b="100"/>
          <a:stretch/>
        </p:blipFill>
        <p:spPr>
          <a:xfrm>
            <a:off x="350722" y="1008261"/>
            <a:ext cx="2409115" cy="1597369"/>
          </a:xfrm>
          <a:prstGeom prst="rect">
            <a:avLst/>
          </a:prstGeom>
          <a:solidFill>
            <a:schemeClr val="bg1"/>
          </a:solidFill>
        </p:spPr>
      </p:pic>
      <p:pic>
        <p:nvPicPr>
          <p:cNvPr id="14" name="Picture Placeholder 15">
            <a:extLst>
              <a:ext uri="{FF2B5EF4-FFF2-40B4-BE49-F238E27FC236}">
                <a16:creationId xmlns:a16="http://schemas.microsoft.com/office/drawing/2014/main" id="{5CE3465F-53A3-49CA-BC81-4F20AA92F8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7" t="6202" r="9389" b="15448"/>
          <a:stretch/>
        </p:blipFill>
        <p:spPr>
          <a:xfrm>
            <a:off x="4274222" y="960563"/>
            <a:ext cx="2409115" cy="1645067"/>
          </a:xfrm>
          <a:prstGeom prst="rect">
            <a:avLst/>
          </a:prstGeom>
          <a:solidFill>
            <a:schemeClr val="bg1"/>
          </a:solidFill>
        </p:spPr>
      </p:pic>
      <p:pic>
        <p:nvPicPr>
          <p:cNvPr id="15" name="Picture Placeholder 18">
            <a:extLst>
              <a:ext uri="{FF2B5EF4-FFF2-40B4-BE49-F238E27FC236}">
                <a16:creationId xmlns:a16="http://schemas.microsoft.com/office/drawing/2014/main" id="{CE955C8C-D7EA-4A36-983D-52C028577E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6" t="5388" r="6987" b="4299"/>
          <a:stretch/>
        </p:blipFill>
        <p:spPr>
          <a:xfrm>
            <a:off x="8219174" y="956379"/>
            <a:ext cx="2409115" cy="1649251"/>
          </a:xfrm>
          <a:prstGeom prst="rect">
            <a:avLst/>
          </a:prstGeom>
          <a:solidFill>
            <a:schemeClr val="bg1"/>
          </a:solidFill>
        </p:spPr>
      </p:pic>
    </p:spTree>
    <p:extLst>
      <p:ext uri="{BB962C8B-B14F-4D97-AF65-F5344CB8AC3E}">
        <p14:creationId xmlns:p14="http://schemas.microsoft.com/office/powerpoint/2010/main" val="2114263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11A5F84-5569-544F-BE89-466330BA9E1B}"/>
              </a:ext>
            </a:extLst>
          </p:cNvPr>
          <p:cNvSpPr/>
          <p:nvPr/>
        </p:nvSpPr>
        <p:spPr>
          <a:xfrm>
            <a:off x="8219174" y="2844799"/>
            <a:ext cx="3647557" cy="3412031"/>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17" name="Rectangle 16">
            <a:extLst>
              <a:ext uri="{FF2B5EF4-FFF2-40B4-BE49-F238E27FC236}">
                <a16:creationId xmlns:a16="http://schemas.microsoft.com/office/drawing/2014/main" id="{AA74D19F-2943-8E43-8390-1B4EFF4AE462}"/>
              </a:ext>
            </a:extLst>
          </p:cNvPr>
          <p:cNvSpPr/>
          <p:nvPr/>
        </p:nvSpPr>
        <p:spPr>
          <a:xfrm>
            <a:off x="4274222" y="2844799"/>
            <a:ext cx="3647557" cy="3412031"/>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18" name="Rectangle 17">
            <a:extLst>
              <a:ext uri="{FF2B5EF4-FFF2-40B4-BE49-F238E27FC236}">
                <a16:creationId xmlns:a16="http://schemas.microsoft.com/office/drawing/2014/main" id="{26A0CBCE-0A63-C94C-9858-43DC41A1893C}"/>
              </a:ext>
            </a:extLst>
          </p:cNvPr>
          <p:cNvSpPr/>
          <p:nvPr/>
        </p:nvSpPr>
        <p:spPr>
          <a:xfrm>
            <a:off x="329270" y="2844799"/>
            <a:ext cx="3647557" cy="3412031"/>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5" name="Title">
            <a:extLst>
              <a:ext uri="{FF2B5EF4-FFF2-40B4-BE49-F238E27FC236}">
                <a16:creationId xmlns:a16="http://schemas.microsoft.com/office/drawing/2014/main" id="{42FE73C6-E3E4-974B-A664-BA3E29E1E799}"/>
              </a:ext>
            </a:extLst>
          </p:cNvPr>
          <p:cNvSpPr>
            <a:spLocks noGrp="1"/>
          </p:cNvSpPr>
          <p:nvPr>
            <p:ph type="title"/>
          </p:nvPr>
        </p:nvSpPr>
        <p:spPr/>
        <p:txBody>
          <a:bodyPr/>
          <a:lstStyle/>
          <a:p>
            <a:r>
              <a:rPr lang="en-US" dirty="0"/>
              <a:t>Use Cases: Task Tracker</a:t>
            </a:r>
          </a:p>
        </p:txBody>
      </p:sp>
      <p:sp>
        <p:nvSpPr>
          <p:cNvPr id="6" name="Content Placeholder 1">
            <a:extLst>
              <a:ext uri="{FF2B5EF4-FFF2-40B4-BE49-F238E27FC236}">
                <a16:creationId xmlns:a16="http://schemas.microsoft.com/office/drawing/2014/main" id="{23F705BB-B898-8C4E-9082-52602B99A3D7}"/>
              </a:ext>
            </a:extLst>
          </p:cNvPr>
          <p:cNvSpPr>
            <a:spLocks noGrp="1"/>
          </p:cNvSpPr>
          <p:nvPr>
            <p:ph sz="quarter" idx="12"/>
          </p:nvPr>
        </p:nvSpPr>
        <p:spPr>
          <a:xfrm>
            <a:off x="507600" y="3063600"/>
            <a:ext cx="2707329" cy="340769"/>
          </a:xfrm>
        </p:spPr>
        <p:txBody>
          <a:bodyPr/>
          <a:lstStyle/>
          <a:p>
            <a:r>
              <a:rPr lang="en-US" dirty="0">
                <a:cs typeface="ATT Aleck Sans Medium" panose="020B0503020203020204" pitchFamily="34" charset="0"/>
              </a:rPr>
              <a:t>Service Industry</a:t>
            </a:r>
          </a:p>
        </p:txBody>
      </p:sp>
      <p:sp>
        <p:nvSpPr>
          <p:cNvPr id="10" name="Content Placeholder 2">
            <a:extLst>
              <a:ext uri="{FF2B5EF4-FFF2-40B4-BE49-F238E27FC236}">
                <a16:creationId xmlns:a16="http://schemas.microsoft.com/office/drawing/2014/main" id="{A29DB68B-D672-7C44-88E3-B9016E8A2546}"/>
              </a:ext>
            </a:extLst>
          </p:cNvPr>
          <p:cNvSpPr>
            <a:spLocks noGrp="1"/>
          </p:cNvSpPr>
          <p:nvPr>
            <p:ph sz="quarter" idx="16"/>
          </p:nvPr>
        </p:nvSpPr>
        <p:spPr>
          <a:xfrm>
            <a:off x="496800" y="3477600"/>
            <a:ext cx="2707329" cy="1051095"/>
          </a:xfrm>
        </p:spPr>
        <p:txBody>
          <a:bodyPr/>
          <a:lstStyle/>
          <a:p>
            <a:pPr marL="284400" lvl="2" indent="-284400">
              <a:buFont typeface="Arial" panose="020B0604020202020204" pitchFamily="34" charset="0"/>
              <a:buChar char="•"/>
            </a:pPr>
            <a:r>
              <a:rPr lang="en-US" sz="1200" dirty="0"/>
              <a:t>Tracking of arrival/departure at a location </a:t>
            </a:r>
          </a:p>
          <a:p>
            <a:pPr marL="284400" lvl="2" indent="-284400">
              <a:buFont typeface="Arial" panose="020B0604020202020204" pitchFamily="34" charset="0"/>
              <a:buChar char="•"/>
            </a:pPr>
            <a:r>
              <a:rPr lang="en-US" sz="1200" dirty="0"/>
              <a:t>Simple delivery/pick-up requests</a:t>
            </a:r>
          </a:p>
          <a:p>
            <a:pPr marL="284400" lvl="2" indent="-284400">
              <a:buFont typeface="Arial" panose="020B0604020202020204" pitchFamily="34" charset="0"/>
              <a:buChar char="•"/>
            </a:pPr>
            <a:r>
              <a:rPr lang="en-US" sz="1200" dirty="0"/>
              <a:t>Order status confirmation</a:t>
            </a:r>
          </a:p>
        </p:txBody>
      </p:sp>
      <p:sp>
        <p:nvSpPr>
          <p:cNvPr id="7" name="Content Placeholder 3">
            <a:extLst>
              <a:ext uri="{FF2B5EF4-FFF2-40B4-BE49-F238E27FC236}">
                <a16:creationId xmlns:a16="http://schemas.microsoft.com/office/drawing/2014/main" id="{B911FDD8-ADCF-E64D-AC50-3975B83F0AE3}"/>
              </a:ext>
            </a:extLst>
          </p:cNvPr>
          <p:cNvSpPr>
            <a:spLocks noGrp="1"/>
          </p:cNvSpPr>
          <p:nvPr>
            <p:ph sz="quarter" idx="13"/>
          </p:nvPr>
        </p:nvSpPr>
        <p:spPr>
          <a:xfrm>
            <a:off x="4510800" y="3063600"/>
            <a:ext cx="2707329" cy="340770"/>
          </a:xfrm>
        </p:spPr>
        <p:txBody>
          <a:bodyPr/>
          <a:lstStyle/>
          <a:p>
            <a:r>
              <a:rPr lang="en-US" dirty="0">
                <a:cs typeface="ATT Aleck Sans Medium" panose="020B0503020203020204" pitchFamily="34" charset="0"/>
              </a:rPr>
              <a:t>Construction Sites</a:t>
            </a:r>
          </a:p>
        </p:txBody>
      </p:sp>
      <p:sp>
        <p:nvSpPr>
          <p:cNvPr id="11" name="Content Placeholder 4">
            <a:extLst>
              <a:ext uri="{FF2B5EF4-FFF2-40B4-BE49-F238E27FC236}">
                <a16:creationId xmlns:a16="http://schemas.microsoft.com/office/drawing/2014/main" id="{01F4BE26-1569-7B47-A565-35D0EEA9C8C4}"/>
              </a:ext>
            </a:extLst>
          </p:cNvPr>
          <p:cNvSpPr>
            <a:spLocks noGrp="1"/>
          </p:cNvSpPr>
          <p:nvPr>
            <p:ph sz="quarter" idx="17"/>
          </p:nvPr>
        </p:nvSpPr>
        <p:spPr>
          <a:xfrm>
            <a:off x="4510799" y="3477600"/>
            <a:ext cx="2966961" cy="683768"/>
          </a:xfrm>
        </p:spPr>
        <p:txBody>
          <a:bodyPr/>
          <a:lstStyle/>
          <a:p>
            <a:pPr marL="284400" lvl="2" indent="-284400">
              <a:buFont typeface="Arial" panose="020B0604020202020204" pitchFamily="34" charset="0"/>
              <a:buChar char="•"/>
            </a:pPr>
            <a:r>
              <a:rPr lang="en-US" sz="1200" dirty="0"/>
              <a:t>Dispatch of simple tasks</a:t>
            </a:r>
          </a:p>
        </p:txBody>
      </p:sp>
      <p:sp>
        <p:nvSpPr>
          <p:cNvPr id="8" name="Content Placeholder 5">
            <a:extLst>
              <a:ext uri="{FF2B5EF4-FFF2-40B4-BE49-F238E27FC236}">
                <a16:creationId xmlns:a16="http://schemas.microsoft.com/office/drawing/2014/main" id="{8E5D2B69-7F4A-8446-A92A-9B2B4040B28C}"/>
              </a:ext>
            </a:extLst>
          </p:cNvPr>
          <p:cNvSpPr>
            <a:spLocks noGrp="1"/>
          </p:cNvSpPr>
          <p:nvPr>
            <p:ph sz="quarter" idx="14"/>
          </p:nvPr>
        </p:nvSpPr>
        <p:spPr>
          <a:xfrm>
            <a:off x="8424000" y="3063600"/>
            <a:ext cx="2707329" cy="340770"/>
          </a:xfrm>
        </p:spPr>
        <p:txBody>
          <a:bodyPr/>
          <a:lstStyle/>
          <a:p>
            <a:r>
              <a:rPr lang="en-US" dirty="0">
                <a:cs typeface="ATT Aleck Sans Medium" panose="020B0503020203020204" pitchFamily="34" charset="0"/>
              </a:rPr>
              <a:t>Property Management</a:t>
            </a:r>
          </a:p>
        </p:txBody>
      </p:sp>
      <p:sp>
        <p:nvSpPr>
          <p:cNvPr id="12" name="Content Placeholder 6">
            <a:extLst>
              <a:ext uri="{FF2B5EF4-FFF2-40B4-BE49-F238E27FC236}">
                <a16:creationId xmlns:a16="http://schemas.microsoft.com/office/drawing/2014/main" id="{D5474033-B14B-5640-AB80-F447CFC0E3E0}"/>
              </a:ext>
            </a:extLst>
          </p:cNvPr>
          <p:cNvSpPr>
            <a:spLocks noGrp="1"/>
          </p:cNvSpPr>
          <p:nvPr>
            <p:ph sz="quarter" idx="18"/>
          </p:nvPr>
        </p:nvSpPr>
        <p:spPr>
          <a:xfrm>
            <a:off x="8423999" y="3477600"/>
            <a:ext cx="2945041" cy="2110294"/>
          </a:xfrm>
        </p:spPr>
        <p:txBody>
          <a:bodyPr/>
          <a:lstStyle/>
          <a:p>
            <a:pPr marL="285750" lvl="2" indent="-285750">
              <a:buFont typeface="Arial" panose="020B0604020202020204" pitchFamily="34" charset="0"/>
              <a:buChar char="•"/>
            </a:pPr>
            <a:r>
              <a:rPr lang="en-US" sz="1200" dirty="0"/>
              <a:t>Receive simple tasks and activities on handheld</a:t>
            </a:r>
          </a:p>
          <a:p>
            <a:pPr marL="285750" lvl="2" indent="-285750">
              <a:buFont typeface="Arial" panose="020B0604020202020204" pitchFamily="34" charset="0"/>
              <a:buChar char="•"/>
            </a:pPr>
            <a:r>
              <a:rPr lang="en-US" sz="1200" dirty="0"/>
              <a:t>Ability to organize priority of tasks based on due date</a:t>
            </a:r>
          </a:p>
          <a:p>
            <a:pPr marL="285750" lvl="2" indent="-285750">
              <a:buFont typeface="Arial" panose="020B0604020202020204" pitchFamily="34" charset="0"/>
              <a:buChar char="•"/>
            </a:pPr>
            <a:r>
              <a:rPr lang="en-US" sz="1200" dirty="0"/>
              <a:t>Ability to accept/reject/complete each task</a:t>
            </a:r>
          </a:p>
        </p:txBody>
      </p:sp>
      <p:sp>
        <p:nvSpPr>
          <p:cNvPr id="3" name="Slide Number Placeholder">
            <a:extLst>
              <a:ext uri="{FF2B5EF4-FFF2-40B4-BE49-F238E27FC236}">
                <a16:creationId xmlns:a16="http://schemas.microsoft.com/office/drawing/2014/main" id="{1E5FF499-AAC3-2440-BFBB-681B3560BB8A}"/>
              </a:ext>
            </a:extLst>
          </p:cNvPr>
          <p:cNvSpPr>
            <a:spLocks noGrp="1"/>
          </p:cNvSpPr>
          <p:nvPr>
            <p:ph type="sldNum" sz="quarter" idx="10"/>
          </p:nvPr>
        </p:nvSpPr>
        <p:spPr/>
        <p:txBody>
          <a:bodyPr/>
          <a:lstStyle/>
          <a:p>
            <a:fld id="{12CB907E-C602-C34B-93F7-CA9E40714286}" type="slidenum">
              <a:rPr lang="en-US" smtClean="0"/>
              <a:pPr/>
              <a:t>26</a:t>
            </a:fld>
            <a:r>
              <a:rPr lang="en-US"/>
              <a:t> </a:t>
            </a:r>
          </a:p>
        </p:txBody>
      </p:sp>
      <p:pic>
        <p:nvPicPr>
          <p:cNvPr id="13" name="Picture Placeholder 13">
            <a:extLst>
              <a:ext uri="{FF2B5EF4-FFF2-40B4-BE49-F238E27FC236}">
                <a16:creationId xmlns:a16="http://schemas.microsoft.com/office/drawing/2014/main" id="{48594F8E-BA07-49AD-94E9-6885C02289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6" r="1206"/>
          <a:stretch/>
        </p:blipFill>
        <p:spPr>
          <a:xfrm>
            <a:off x="350722" y="1171517"/>
            <a:ext cx="2278012" cy="1553698"/>
          </a:xfrm>
          <a:prstGeom prst="rect">
            <a:avLst/>
          </a:prstGeom>
        </p:spPr>
      </p:pic>
      <p:pic>
        <p:nvPicPr>
          <p:cNvPr id="14" name="Picture Placeholder 14">
            <a:extLst>
              <a:ext uri="{FF2B5EF4-FFF2-40B4-BE49-F238E27FC236}">
                <a16:creationId xmlns:a16="http://schemas.microsoft.com/office/drawing/2014/main" id="{F09E5001-D3A4-41FE-801E-45E5896E34EF}"/>
              </a:ext>
            </a:extLst>
          </p:cNvPr>
          <p:cNvPicPr>
            <a:picLocks noChangeAspect="1"/>
          </p:cNvPicPr>
          <p:nvPr/>
        </p:nvPicPr>
        <p:blipFill rotWithShape="1">
          <a:blip r:embed="rId3">
            <a:extLst>
              <a:ext uri="{28A0092B-C50C-407E-A947-70E740481C1C}">
                <a14:useLocalDpi xmlns:a14="http://schemas.microsoft.com/office/drawing/2010/main" val="0"/>
              </a:ext>
            </a:extLst>
          </a:blip>
          <a:srcRect t="4538" b="4538"/>
          <a:stretch/>
        </p:blipFill>
        <p:spPr>
          <a:xfrm>
            <a:off x="4328909" y="1171517"/>
            <a:ext cx="2278012" cy="1553698"/>
          </a:xfrm>
          <a:prstGeom prst="rect">
            <a:avLst/>
          </a:prstGeom>
        </p:spPr>
      </p:pic>
      <p:pic>
        <p:nvPicPr>
          <p:cNvPr id="15" name="Picture Placeholder 15">
            <a:extLst>
              <a:ext uri="{FF2B5EF4-FFF2-40B4-BE49-F238E27FC236}">
                <a16:creationId xmlns:a16="http://schemas.microsoft.com/office/drawing/2014/main" id="{399CB716-19ED-4C25-A2C9-FA6012C7C4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83" r="1083"/>
          <a:stretch/>
        </p:blipFill>
        <p:spPr>
          <a:xfrm>
            <a:off x="8219174" y="1218614"/>
            <a:ext cx="2278012" cy="1506601"/>
          </a:xfrm>
          <a:prstGeom prst="rect">
            <a:avLst/>
          </a:prstGeom>
        </p:spPr>
      </p:pic>
    </p:spTree>
    <p:extLst>
      <p:ext uri="{BB962C8B-B14F-4D97-AF65-F5344CB8AC3E}">
        <p14:creationId xmlns:p14="http://schemas.microsoft.com/office/powerpoint/2010/main" val="4029368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25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947982-7330-BA45-8A74-84FE9DA07004}"/>
              </a:ext>
            </a:extLst>
          </p:cNvPr>
          <p:cNvSpPr/>
          <p:nvPr/>
        </p:nvSpPr>
        <p:spPr>
          <a:xfrm>
            <a:off x="329269" y="2600710"/>
            <a:ext cx="11533460" cy="3666978"/>
          </a:xfrm>
          <a:prstGeom prst="rect">
            <a:avLst/>
          </a:prstGeom>
          <a:pattFill prst="ltDnDiag">
            <a:fgClr>
              <a:schemeClr val="bg1">
                <a:lumMod val="95000"/>
              </a:schemeClr>
            </a:fgClr>
            <a:bgClr>
              <a:schemeClr val="bg1"/>
            </a:bgClr>
          </a:pattFill>
          <a:ln w="635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A0236D2D-EE1E-564D-98BC-DC6736086238}"/>
              </a:ext>
            </a:extLst>
          </p:cNvPr>
          <p:cNvSpPr>
            <a:spLocks noGrp="1"/>
          </p:cNvSpPr>
          <p:nvPr>
            <p:ph type="title"/>
          </p:nvPr>
        </p:nvSpPr>
        <p:spPr/>
        <p:txBody>
          <a:bodyPr/>
          <a:lstStyle/>
          <a:p>
            <a:r>
              <a:rPr lang="en-US" dirty="0"/>
              <a:t>About Fleet Complete</a:t>
            </a:r>
          </a:p>
        </p:txBody>
      </p:sp>
      <p:sp>
        <p:nvSpPr>
          <p:cNvPr id="4" name="Content Placeholder">
            <a:extLst>
              <a:ext uri="{FF2B5EF4-FFF2-40B4-BE49-F238E27FC236}">
                <a16:creationId xmlns:a16="http://schemas.microsoft.com/office/drawing/2014/main" id="{691DCC78-3020-A04D-9AE8-F69716F6012D}"/>
              </a:ext>
            </a:extLst>
          </p:cNvPr>
          <p:cNvSpPr>
            <a:spLocks noGrp="1"/>
          </p:cNvSpPr>
          <p:nvPr>
            <p:ph sz="quarter" idx="11"/>
          </p:nvPr>
        </p:nvSpPr>
        <p:spPr>
          <a:xfrm>
            <a:off x="329581" y="872972"/>
            <a:ext cx="11104858" cy="1674919"/>
          </a:xfrm>
        </p:spPr>
        <p:txBody>
          <a:bodyPr numCol="2"/>
          <a:lstStyle/>
          <a:p>
            <a:r>
              <a:rPr lang="en-US" sz="1800" dirty="0"/>
              <a:t>Fleet Complete is a leading global provider of mission-critical connected technologies for fleet, asset and mobile workforce-based businesses.</a:t>
            </a:r>
          </a:p>
          <a:p>
            <a:pPr marL="0" lvl="1" indent="0">
              <a:lnSpc>
                <a:spcPts val="1880"/>
              </a:lnSpc>
              <a:buNone/>
            </a:pPr>
            <a:endParaRPr lang="en-US" sz="1200" dirty="0"/>
          </a:p>
          <a:p>
            <a:pPr marL="0" lvl="1" indent="0">
              <a:lnSpc>
                <a:spcPts val="1880"/>
              </a:lnSpc>
              <a:buNone/>
            </a:pPr>
            <a:endParaRPr lang="en-US" sz="1200" dirty="0"/>
          </a:p>
          <a:p>
            <a:pPr marL="0" lvl="1" indent="0">
              <a:lnSpc>
                <a:spcPts val="1880"/>
              </a:lnSpc>
              <a:buNone/>
            </a:pPr>
            <a:r>
              <a:rPr lang="en-US" sz="1200" dirty="0"/>
              <a:t>Fleet Complete can….</a:t>
            </a:r>
          </a:p>
          <a:p>
            <a:pPr lvl="1">
              <a:lnSpc>
                <a:spcPts val="1880"/>
              </a:lnSpc>
            </a:pPr>
            <a:r>
              <a:rPr lang="en-US" sz="1200" dirty="0"/>
              <a:t>Support simple to complex implementations with self-install to professional options </a:t>
            </a:r>
          </a:p>
          <a:p>
            <a:pPr lvl="1">
              <a:lnSpc>
                <a:spcPts val="1880"/>
              </a:lnSpc>
            </a:pPr>
            <a:r>
              <a:rPr lang="en-US" sz="1200" dirty="0"/>
              <a:t>Provide scalable solutions from small business to enterprises and local governments</a:t>
            </a:r>
          </a:p>
        </p:txBody>
      </p:sp>
      <p:sp>
        <p:nvSpPr>
          <p:cNvPr id="3" name="Slide Number Placeholder">
            <a:extLst>
              <a:ext uri="{FF2B5EF4-FFF2-40B4-BE49-F238E27FC236}">
                <a16:creationId xmlns:a16="http://schemas.microsoft.com/office/drawing/2014/main" id="{436EE9B3-5FED-3744-B138-850713B10BF9}"/>
              </a:ext>
            </a:extLst>
          </p:cNvPr>
          <p:cNvSpPr>
            <a:spLocks noGrp="1"/>
          </p:cNvSpPr>
          <p:nvPr>
            <p:ph type="sldNum" sz="quarter" idx="10"/>
          </p:nvPr>
        </p:nvSpPr>
        <p:spPr/>
        <p:txBody>
          <a:bodyPr/>
          <a:lstStyle/>
          <a:p>
            <a:fld id="{12CB907E-C602-C34B-93F7-CA9E40714286}" type="slidenum">
              <a:rPr lang="en-US" smtClean="0"/>
              <a:pPr/>
              <a:t>3</a:t>
            </a:fld>
            <a:r>
              <a:rPr lang="en-US"/>
              <a:t> </a:t>
            </a:r>
          </a:p>
        </p:txBody>
      </p:sp>
      <p:pic>
        <p:nvPicPr>
          <p:cNvPr id="7" name="Picture 6">
            <a:extLst>
              <a:ext uri="{FF2B5EF4-FFF2-40B4-BE49-F238E27FC236}">
                <a16:creationId xmlns:a16="http://schemas.microsoft.com/office/drawing/2014/main" id="{F650FB23-8F67-0E4A-835E-C47470623132}"/>
              </a:ext>
            </a:extLst>
          </p:cNvPr>
          <p:cNvPicPr>
            <a:picLocks noChangeAspect="1"/>
          </p:cNvPicPr>
          <p:nvPr/>
        </p:nvPicPr>
        <p:blipFill>
          <a:blip r:embed="rId3"/>
          <a:srcRect/>
          <a:stretch/>
        </p:blipFill>
        <p:spPr>
          <a:xfrm>
            <a:off x="4808539" y="2699660"/>
            <a:ext cx="2311358" cy="442860"/>
          </a:xfrm>
          <a:prstGeom prst="rect">
            <a:avLst/>
          </a:prstGeom>
        </p:spPr>
      </p:pic>
      <p:sp>
        <p:nvSpPr>
          <p:cNvPr id="9" name="TextBox 8">
            <a:extLst>
              <a:ext uri="{FF2B5EF4-FFF2-40B4-BE49-F238E27FC236}">
                <a16:creationId xmlns:a16="http://schemas.microsoft.com/office/drawing/2014/main" id="{F9123AF9-CBD1-A84D-AFB1-6710E3750D36}"/>
              </a:ext>
            </a:extLst>
          </p:cNvPr>
          <p:cNvSpPr txBox="1"/>
          <p:nvPr/>
        </p:nvSpPr>
        <p:spPr>
          <a:xfrm>
            <a:off x="4254545" y="3142520"/>
            <a:ext cx="3428600" cy="264380"/>
          </a:xfrm>
          <a:prstGeom prst="rect">
            <a:avLst/>
          </a:prstGeom>
          <a:noFill/>
        </p:spPr>
        <p:txBody>
          <a:bodyPr wrap="square" lIns="0" tIns="0" rIns="0" bIns="0" rtlCol="0" anchor="t">
            <a:normAutofit/>
          </a:bodyPr>
          <a:lstStyle/>
          <a:p>
            <a:pPr marL="0" marR="0" indent="0" algn="ctr" defTabSz="457200" rtl="0" eaLnBrk="1" fontAlgn="auto" latinLnBrk="0" hangingPunct="1">
              <a:lnSpc>
                <a:spcPct val="100000"/>
              </a:lnSpc>
              <a:spcBef>
                <a:spcPts val="0"/>
              </a:spcBef>
              <a:spcAft>
                <a:spcPts val="800"/>
              </a:spcAft>
              <a:buClr>
                <a:srgbClr val="000000"/>
              </a:buClr>
              <a:buSzTx/>
              <a:buFontTx/>
              <a:buNone/>
              <a:tabLst/>
            </a:pPr>
            <a:r>
              <a:rPr kumimoji="0" lang="en-US" sz="1100" b="0" i="0" u="none" strike="noStrike" kern="1200" cap="none" spc="0" normalizeH="0" baseline="0" noProof="0" dirty="0">
                <a:ln>
                  <a:noFill/>
                </a:ln>
                <a:solidFill>
                  <a:schemeClr val="tx1"/>
                </a:solidFill>
                <a:effectLst/>
                <a:uLnTx/>
                <a:uFillTx/>
                <a:latin typeface="+mn-lt"/>
                <a:ea typeface="+mn-ea"/>
                <a:cs typeface="ATT Aleck Sans" panose="020B0503020203020204" pitchFamily="34" charset="0"/>
              </a:rPr>
              <a:t>The most complete solution portfolio</a:t>
            </a:r>
          </a:p>
        </p:txBody>
      </p:sp>
      <p:cxnSp>
        <p:nvCxnSpPr>
          <p:cNvPr id="13" name="Straight Connector 12">
            <a:extLst>
              <a:ext uri="{FF2B5EF4-FFF2-40B4-BE49-F238E27FC236}">
                <a16:creationId xmlns:a16="http://schemas.microsoft.com/office/drawing/2014/main" id="{BA7EF257-1CF7-ED43-B7A3-F20B709A0A09}"/>
              </a:ext>
            </a:extLst>
          </p:cNvPr>
          <p:cNvCxnSpPr>
            <a:cxnSpLocks/>
          </p:cNvCxnSpPr>
          <p:nvPr/>
        </p:nvCxnSpPr>
        <p:spPr>
          <a:xfrm>
            <a:off x="4367814" y="3444540"/>
            <a:ext cx="3204838" cy="0"/>
          </a:xfrm>
          <a:prstGeom prst="line">
            <a:avLst/>
          </a:prstGeom>
          <a:ln w="19050" cap="sq">
            <a:solidFill>
              <a:schemeClr val="accent2"/>
            </a:solidFill>
          </a:ln>
        </p:spPr>
        <p:style>
          <a:lnRef idx="1">
            <a:schemeClr val="dk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EB26020B-CCDF-3E4C-9D4D-65D6D18D0CDE}"/>
              </a:ext>
            </a:extLst>
          </p:cNvPr>
          <p:cNvCxnSpPr>
            <a:cxnSpLocks/>
          </p:cNvCxnSpPr>
          <p:nvPr/>
        </p:nvCxnSpPr>
        <p:spPr>
          <a:xfrm>
            <a:off x="826293" y="3781891"/>
            <a:ext cx="10542707" cy="0"/>
          </a:xfrm>
          <a:prstGeom prst="line">
            <a:avLst/>
          </a:prstGeom>
          <a:ln w="19050" cap="sq">
            <a:solidFill>
              <a:schemeClr val="accent2"/>
            </a:solidFill>
          </a:ln>
        </p:spPr>
        <p:style>
          <a:lnRef idx="1">
            <a:schemeClr val="dk1"/>
          </a:lnRef>
          <a:fillRef idx="0">
            <a:schemeClr val="accent1"/>
          </a:fillRef>
          <a:effectRef idx="0">
            <a:schemeClr val="dk1"/>
          </a:effectRef>
          <a:fontRef idx="minor">
            <a:schemeClr val="lt1"/>
          </a:fontRef>
        </p:style>
      </p:cxnSp>
      <p:cxnSp>
        <p:nvCxnSpPr>
          <p:cNvPr id="21" name="Straight Connector 20">
            <a:extLst>
              <a:ext uri="{FF2B5EF4-FFF2-40B4-BE49-F238E27FC236}">
                <a16:creationId xmlns:a16="http://schemas.microsoft.com/office/drawing/2014/main" id="{2F96801A-4891-9E42-AE45-6603C407053B}"/>
              </a:ext>
            </a:extLst>
          </p:cNvPr>
          <p:cNvCxnSpPr>
            <a:cxnSpLocks/>
          </p:cNvCxnSpPr>
          <p:nvPr/>
        </p:nvCxnSpPr>
        <p:spPr>
          <a:xfrm flipV="1">
            <a:off x="5968845" y="3444541"/>
            <a:ext cx="0" cy="337350"/>
          </a:xfrm>
          <a:prstGeom prst="line">
            <a:avLst/>
          </a:prstGeom>
          <a:ln w="19050" cap="sq">
            <a:solidFill>
              <a:schemeClr val="accent2"/>
            </a:solidFill>
          </a:ln>
        </p:spPr>
        <p:style>
          <a:lnRef idx="1">
            <a:schemeClr val="dk1"/>
          </a:lnRef>
          <a:fillRef idx="0">
            <a:schemeClr val="accent1"/>
          </a:fillRef>
          <a:effectRef idx="0">
            <a:schemeClr val="dk1"/>
          </a:effectRef>
          <a:fontRef idx="minor">
            <a:schemeClr val="lt1"/>
          </a:fontRef>
        </p:style>
      </p:cxnSp>
      <p:sp>
        <p:nvSpPr>
          <p:cNvPr id="25" name="TextBox 24">
            <a:extLst>
              <a:ext uri="{FF2B5EF4-FFF2-40B4-BE49-F238E27FC236}">
                <a16:creationId xmlns:a16="http://schemas.microsoft.com/office/drawing/2014/main" id="{C90E3F46-D1D9-1B42-8EFE-7975CA9DA08F}"/>
              </a:ext>
            </a:extLst>
          </p:cNvPr>
          <p:cNvSpPr txBox="1"/>
          <p:nvPr/>
        </p:nvSpPr>
        <p:spPr>
          <a:xfrm>
            <a:off x="215917" y="4079745"/>
            <a:ext cx="1251310" cy="163966"/>
          </a:xfrm>
          <a:prstGeom prst="rect">
            <a:avLst/>
          </a:prstGeom>
          <a:noFill/>
        </p:spPr>
        <p:txBody>
          <a:bodyPr wrap="square" lIns="0" tIns="0" rIns="0" bIns="0" rtlCol="0" anchor="t">
            <a:normAutofit/>
          </a:bodyPr>
          <a:lstStyle/>
          <a:p>
            <a:pPr marL="0" marR="0" indent="0" algn="ctr" defTabSz="457200" rtl="0" eaLnBrk="1" fontAlgn="auto" latinLnBrk="0" hangingPunct="1">
              <a:lnSpc>
                <a:spcPct val="100000"/>
              </a:lnSpc>
              <a:spcBef>
                <a:spcPts val="0"/>
              </a:spcBef>
              <a:spcAft>
                <a:spcPts val="800"/>
              </a:spcAft>
              <a:buClr>
                <a:srgbClr val="000000"/>
              </a:buClr>
              <a:buSzTx/>
              <a:buFontTx/>
              <a:buNone/>
              <a:tabLst/>
            </a:pPr>
            <a:r>
              <a:rPr kumimoji="0" lang="en-US" sz="1000" b="0" i="0" u="none" strike="noStrike" kern="1200" cap="none" spc="0" normalizeH="0" baseline="0" noProof="0" dirty="0">
                <a:ln>
                  <a:noFill/>
                </a:ln>
                <a:solidFill>
                  <a:schemeClr val="tx1"/>
                </a:solidFill>
                <a:effectLst/>
                <a:uLnTx/>
                <a:uFillTx/>
                <a:latin typeface="+mn-lt"/>
                <a:ea typeface="+mn-ea"/>
                <a:cs typeface="ATT Aleck Sans" panose="020B0503020203020204" pitchFamily="34" charset="0"/>
              </a:rPr>
              <a:t>Fleet Tracker</a:t>
            </a:r>
          </a:p>
        </p:txBody>
      </p:sp>
      <p:sp>
        <p:nvSpPr>
          <p:cNvPr id="29" name="TextBox 28">
            <a:extLst>
              <a:ext uri="{FF2B5EF4-FFF2-40B4-BE49-F238E27FC236}">
                <a16:creationId xmlns:a16="http://schemas.microsoft.com/office/drawing/2014/main" id="{C9A42E95-4055-E54A-BB1A-B633895AEC10}"/>
              </a:ext>
            </a:extLst>
          </p:cNvPr>
          <p:cNvSpPr txBox="1"/>
          <p:nvPr/>
        </p:nvSpPr>
        <p:spPr>
          <a:xfrm>
            <a:off x="1516007" y="4079745"/>
            <a:ext cx="1251310" cy="163966"/>
          </a:xfrm>
          <a:prstGeom prst="rect">
            <a:avLst/>
          </a:prstGeom>
          <a:noFill/>
        </p:spPr>
        <p:txBody>
          <a:bodyPr wrap="square" lIns="0" tIns="0" rIns="0" bIns="0" rtlCol="0" anchor="t">
            <a:normAutofit/>
          </a:bodyPr>
          <a:lstStyle/>
          <a:p>
            <a:pPr marL="0" marR="0" indent="0" algn="ctr" defTabSz="457200" rtl="0" eaLnBrk="1" fontAlgn="auto" latinLnBrk="0" hangingPunct="1">
              <a:lnSpc>
                <a:spcPct val="100000"/>
              </a:lnSpc>
              <a:spcBef>
                <a:spcPts val="0"/>
              </a:spcBef>
              <a:spcAft>
                <a:spcPts val="800"/>
              </a:spcAft>
              <a:buClr>
                <a:srgbClr val="000000"/>
              </a:buClr>
              <a:buSzTx/>
              <a:buFontTx/>
              <a:buNone/>
              <a:tabLst/>
            </a:pPr>
            <a:r>
              <a:rPr kumimoji="0" lang="en-US" sz="1000" b="0" i="0" u="none" strike="noStrike" kern="1200" cap="none" spc="0" normalizeH="0" baseline="0" noProof="0" dirty="0">
                <a:ln>
                  <a:noFill/>
                </a:ln>
                <a:solidFill>
                  <a:schemeClr val="tx1"/>
                </a:solidFill>
                <a:effectLst/>
                <a:uLnTx/>
                <a:uFillTx/>
                <a:latin typeface="+mn-lt"/>
                <a:ea typeface="+mn-ea"/>
                <a:cs typeface="ATT Aleck Sans" panose="020B0503020203020204" pitchFamily="34" charset="0"/>
              </a:rPr>
              <a:t>Asset Tracker</a:t>
            </a:r>
          </a:p>
        </p:txBody>
      </p:sp>
      <p:cxnSp>
        <p:nvCxnSpPr>
          <p:cNvPr id="30" name="Straight Connector 29">
            <a:extLst>
              <a:ext uri="{FF2B5EF4-FFF2-40B4-BE49-F238E27FC236}">
                <a16:creationId xmlns:a16="http://schemas.microsoft.com/office/drawing/2014/main" id="{CEDFCE07-BC8F-CD4B-AA3D-1ACD2241D435}"/>
              </a:ext>
            </a:extLst>
          </p:cNvPr>
          <p:cNvCxnSpPr>
            <a:cxnSpLocks/>
          </p:cNvCxnSpPr>
          <p:nvPr/>
        </p:nvCxnSpPr>
        <p:spPr>
          <a:xfrm flipV="1">
            <a:off x="826293" y="3781891"/>
            <a:ext cx="0" cy="199827"/>
          </a:xfrm>
          <a:prstGeom prst="line">
            <a:avLst/>
          </a:prstGeom>
          <a:ln w="19050" cap="sq">
            <a:solidFill>
              <a:schemeClr val="accent2"/>
            </a:solidFill>
          </a:ln>
        </p:spPr>
        <p:style>
          <a:lnRef idx="1">
            <a:schemeClr val="dk1"/>
          </a:lnRef>
          <a:fillRef idx="0">
            <a:schemeClr val="accent1"/>
          </a:fillRef>
          <a:effectRef idx="0">
            <a:schemeClr val="dk1"/>
          </a:effectRef>
          <a:fontRef idx="minor">
            <a:schemeClr val="lt1"/>
          </a:fontRef>
        </p:style>
      </p:cxnSp>
      <p:cxnSp>
        <p:nvCxnSpPr>
          <p:cNvPr id="33" name="Straight Connector 32">
            <a:extLst>
              <a:ext uri="{FF2B5EF4-FFF2-40B4-BE49-F238E27FC236}">
                <a16:creationId xmlns:a16="http://schemas.microsoft.com/office/drawing/2014/main" id="{C452893E-C396-C04F-868E-D4AF861D25AB}"/>
              </a:ext>
            </a:extLst>
          </p:cNvPr>
          <p:cNvCxnSpPr>
            <a:cxnSpLocks/>
          </p:cNvCxnSpPr>
          <p:nvPr/>
        </p:nvCxnSpPr>
        <p:spPr>
          <a:xfrm flipV="1">
            <a:off x="2147525" y="3781891"/>
            <a:ext cx="0" cy="199827"/>
          </a:xfrm>
          <a:prstGeom prst="line">
            <a:avLst/>
          </a:prstGeom>
          <a:ln w="19050" cap="sq">
            <a:solidFill>
              <a:schemeClr val="accent2"/>
            </a:solidFill>
          </a:ln>
        </p:spPr>
        <p:style>
          <a:lnRef idx="1">
            <a:schemeClr val="dk1"/>
          </a:lnRef>
          <a:fillRef idx="0">
            <a:schemeClr val="accent1"/>
          </a:fillRef>
          <a:effectRef idx="0">
            <a:schemeClr val="dk1"/>
          </a:effectRef>
          <a:fontRef idx="minor">
            <a:schemeClr val="lt1"/>
          </a:fontRef>
        </p:style>
      </p:cxnSp>
      <p:sp>
        <p:nvSpPr>
          <p:cNvPr id="35" name="TextBox 34">
            <a:extLst>
              <a:ext uri="{FF2B5EF4-FFF2-40B4-BE49-F238E27FC236}">
                <a16:creationId xmlns:a16="http://schemas.microsoft.com/office/drawing/2014/main" id="{42F11501-3F4B-9043-B549-FD4567395608}"/>
              </a:ext>
            </a:extLst>
          </p:cNvPr>
          <p:cNvSpPr txBox="1"/>
          <p:nvPr/>
        </p:nvSpPr>
        <p:spPr>
          <a:xfrm>
            <a:off x="3078519" y="4079744"/>
            <a:ext cx="1251310" cy="163965"/>
          </a:xfrm>
          <a:prstGeom prst="rect">
            <a:avLst/>
          </a:prstGeom>
          <a:noFill/>
        </p:spPr>
        <p:txBody>
          <a:bodyPr wrap="square" lIns="0" tIns="0" rIns="0" bIns="0" rtlCol="0" anchor="t">
            <a:normAutofit/>
          </a:bodyPr>
          <a:lstStyle/>
          <a:p>
            <a:pPr marL="0" marR="0" indent="0" algn="ctr" defTabSz="457200" rtl="0" eaLnBrk="1" fontAlgn="auto" latinLnBrk="0" hangingPunct="1">
              <a:lnSpc>
                <a:spcPct val="100000"/>
              </a:lnSpc>
              <a:spcBef>
                <a:spcPts val="0"/>
              </a:spcBef>
              <a:spcAft>
                <a:spcPts val="800"/>
              </a:spcAft>
              <a:buClr>
                <a:srgbClr val="000000"/>
              </a:buClr>
              <a:buSzTx/>
              <a:buFontTx/>
              <a:buNone/>
              <a:tabLst/>
            </a:pPr>
            <a:r>
              <a:rPr kumimoji="0" lang="en-US" sz="1000" b="0" i="0" u="none" strike="noStrike" kern="1200" cap="none" spc="0" normalizeH="0" baseline="0" noProof="0" dirty="0">
                <a:ln>
                  <a:noFill/>
                </a:ln>
                <a:solidFill>
                  <a:schemeClr val="tx1"/>
                </a:solidFill>
                <a:effectLst/>
                <a:uLnTx/>
                <a:uFillTx/>
                <a:latin typeface="+mn-lt"/>
                <a:ea typeface="+mn-ea"/>
                <a:cs typeface="ATT Aleck Sans" panose="020B0503020203020204" pitchFamily="34" charset="0"/>
              </a:rPr>
              <a:t>ELD Compliance</a:t>
            </a:r>
          </a:p>
        </p:txBody>
      </p:sp>
      <p:cxnSp>
        <p:nvCxnSpPr>
          <p:cNvPr id="36" name="Straight Connector 35">
            <a:extLst>
              <a:ext uri="{FF2B5EF4-FFF2-40B4-BE49-F238E27FC236}">
                <a16:creationId xmlns:a16="http://schemas.microsoft.com/office/drawing/2014/main" id="{05160131-68ED-E341-8BC6-C92818D2FF42}"/>
              </a:ext>
            </a:extLst>
          </p:cNvPr>
          <p:cNvCxnSpPr>
            <a:cxnSpLocks/>
          </p:cNvCxnSpPr>
          <p:nvPr/>
        </p:nvCxnSpPr>
        <p:spPr>
          <a:xfrm flipV="1">
            <a:off x="3704202" y="3781891"/>
            <a:ext cx="0" cy="199827"/>
          </a:xfrm>
          <a:prstGeom prst="line">
            <a:avLst/>
          </a:prstGeom>
          <a:ln w="19050" cap="sq">
            <a:solidFill>
              <a:schemeClr val="accent2"/>
            </a:solidFill>
          </a:ln>
        </p:spPr>
        <p:style>
          <a:lnRef idx="1">
            <a:schemeClr val="dk1"/>
          </a:lnRef>
          <a:fillRef idx="0">
            <a:schemeClr val="accent1"/>
          </a:fillRef>
          <a:effectRef idx="0">
            <a:schemeClr val="dk1"/>
          </a:effectRef>
          <a:fontRef idx="minor">
            <a:schemeClr val="lt1"/>
          </a:fontRef>
        </p:style>
      </p:cxnSp>
      <p:sp>
        <p:nvSpPr>
          <p:cNvPr id="39" name="TextBox 38">
            <a:extLst>
              <a:ext uri="{FF2B5EF4-FFF2-40B4-BE49-F238E27FC236}">
                <a16:creationId xmlns:a16="http://schemas.microsoft.com/office/drawing/2014/main" id="{9C4E282B-2311-B441-B210-950AE2C55326}"/>
              </a:ext>
            </a:extLst>
          </p:cNvPr>
          <p:cNvSpPr txBox="1"/>
          <p:nvPr/>
        </p:nvSpPr>
        <p:spPr>
          <a:xfrm>
            <a:off x="4720619" y="4079744"/>
            <a:ext cx="927621" cy="163965"/>
          </a:xfrm>
          <a:prstGeom prst="rect">
            <a:avLst/>
          </a:prstGeom>
          <a:noFill/>
        </p:spPr>
        <p:txBody>
          <a:bodyPr wrap="square" lIns="0" tIns="0" rIns="0" bIns="0" rtlCol="0" anchor="t">
            <a:normAutofit/>
          </a:bodyPr>
          <a:lstStyle/>
          <a:p>
            <a:pPr algn="ctr"/>
            <a:r>
              <a:rPr lang="en-US" sz="1000" dirty="0">
                <a:cs typeface="Gotham Light" pitchFamily="2" charset="0"/>
              </a:rPr>
              <a:t>Task Tracker</a:t>
            </a:r>
          </a:p>
        </p:txBody>
      </p:sp>
      <p:cxnSp>
        <p:nvCxnSpPr>
          <p:cNvPr id="40" name="Straight Connector 39">
            <a:extLst>
              <a:ext uri="{FF2B5EF4-FFF2-40B4-BE49-F238E27FC236}">
                <a16:creationId xmlns:a16="http://schemas.microsoft.com/office/drawing/2014/main" id="{6B7C0693-014C-FB4E-8BA9-028D648DA1C2}"/>
              </a:ext>
            </a:extLst>
          </p:cNvPr>
          <p:cNvCxnSpPr>
            <a:cxnSpLocks/>
          </p:cNvCxnSpPr>
          <p:nvPr/>
        </p:nvCxnSpPr>
        <p:spPr>
          <a:xfrm flipV="1">
            <a:off x="5190543" y="3781891"/>
            <a:ext cx="0" cy="199827"/>
          </a:xfrm>
          <a:prstGeom prst="line">
            <a:avLst/>
          </a:prstGeom>
          <a:ln w="19050" cap="sq">
            <a:solidFill>
              <a:schemeClr val="accent2"/>
            </a:solidFill>
          </a:ln>
        </p:spPr>
        <p:style>
          <a:lnRef idx="1">
            <a:schemeClr val="dk1"/>
          </a:lnRef>
          <a:fillRef idx="0">
            <a:schemeClr val="accent1"/>
          </a:fillRef>
          <a:effectRef idx="0">
            <a:schemeClr val="dk1"/>
          </a:effectRef>
          <a:fontRef idx="minor">
            <a:schemeClr val="lt1"/>
          </a:fontRef>
        </p:style>
      </p:cxnSp>
      <p:sp>
        <p:nvSpPr>
          <p:cNvPr id="41" name="TextBox 40">
            <a:extLst>
              <a:ext uri="{FF2B5EF4-FFF2-40B4-BE49-F238E27FC236}">
                <a16:creationId xmlns:a16="http://schemas.microsoft.com/office/drawing/2014/main" id="{4EBADB5C-2EB9-9D4C-84D4-CDD2CF545381}"/>
              </a:ext>
            </a:extLst>
          </p:cNvPr>
          <p:cNvSpPr txBox="1"/>
          <p:nvPr/>
        </p:nvSpPr>
        <p:spPr>
          <a:xfrm>
            <a:off x="6288088" y="4079744"/>
            <a:ext cx="1058935" cy="163965"/>
          </a:xfrm>
          <a:prstGeom prst="rect">
            <a:avLst/>
          </a:prstGeom>
          <a:noFill/>
        </p:spPr>
        <p:txBody>
          <a:bodyPr wrap="square" lIns="0" tIns="0" rIns="0" bIns="0" rtlCol="0" anchor="t">
            <a:normAutofit/>
          </a:bodyPr>
          <a:lstStyle/>
          <a:p>
            <a:pPr algn="ctr"/>
            <a:r>
              <a:rPr lang="en-US" sz="1000" dirty="0">
                <a:cs typeface="Gotham Light" pitchFamily="2" charset="0"/>
              </a:rPr>
              <a:t>Courier Complete</a:t>
            </a:r>
          </a:p>
        </p:txBody>
      </p:sp>
      <p:cxnSp>
        <p:nvCxnSpPr>
          <p:cNvPr id="42" name="Straight Connector 41">
            <a:extLst>
              <a:ext uri="{FF2B5EF4-FFF2-40B4-BE49-F238E27FC236}">
                <a16:creationId xmlns:a16="http://schemas.microsoft.com/office/drawing/2014/main" id="{57B20653-8BB6-4C4C-B9AC-492A9A3A6794}"/>
              </a:ext>
            </a:extLst>
          </p:cNvPr>
          <p:cNvCxnSpPr>
            <a:cxnSpLocks/>
          </p:cNvCxnSpPr>
          <p:nvPr/>
        </p:nvCxnSpPr>
        <p:spPr>
          <a:xfrm flipV="1">
            <a:off x="6817556" y="3781891"/>
            <a:ext cx="0" cy="199827"/>
          </a:xfrm>
          <a:prstGeom prst="line">
            <a:avLst/>
          </a:prstGeom>
          <a:ln w="19050" cap="sq">
            <a:solidFill>
              <a:schemeClr val="accent2"/>
            </a:solidFill>
          </a:ln>
        </p:spPr>
        <p:style>
          <a:lnRef idx="1">
            <a:schemeClr val="dk1"/>
          </a:lnRef>
          <a:fillRef idx="0">
            <a:schemeClr val="accent1"/>
          </a:fillRef>
          <a:effectRef idx="0">
            <a:schemeClr val="dk1"/>
          </a:effectRef>
          <a:fontRef idx="minor">
            <a:schemeClr val="lt1"/>
          </a:fontRef>
        </p:style>
      </p:cxnSp>
      <p:sp>
        <p:nvSpPr>
          <p:cNvPr id="49" name="TextBox 48">
            <a:extLst>
              <a:ext uri="{FF2B5EF4-FFF2-40B4-BE49-F238E27FC236}">
                <a16:creationId xmlns:a16="http://schemas.microsoft.com/office/drawing/2014/main" id="{6F7F2D7B-96B1-D24B-A511-0DA6A91970A8}"/>
              </a:ext>
            </a:extLst>
          </p:cNvPr>
          <p:cNvSpPr txBox="1"/>
          <p:nvPr/>
        </p:nvSpPr>
        <p:spPr>
          <a:xfrm>
            <a:off x="9709065" y="4079745"/>
            <a:ext cx="443687" cy="163956"/>
          </a:xfrm>
          <a:prstGeom prst="rect">
            <a:avLst/>
          </a:prstGeom>
          <a:noFill/>
        </p:spPr>
        <p:txBody>
          <a:bodyPr wrap="square" lIns="0" tIns="0" rIns="0" bIns="0" rtlCol="0" anchor="t">
            <a:normAutofit/>
          </a:bodyPr>
          <a:lstStyle/>
          <a:p>
            <a:pPr algn="ctr"/>
            <a:r>
              <a:rPr lang="en-US" sz="1000" dirty="0">
                <a:cs typeface="Gotham Light" pitchFamily="2" charset="0"/>
              </a:rPr>
              <a:t>Vision</a:t>
            </a:r>
          </a:p>
        </p:txBody>
      </p:sp>
      <p:cxnSp>
        <p:nvCxnSpPr>
          <p:cNvPr id="50" name="Straight Connector 49">
            <a:extLst>
              <a:ext uri="{FF2B5EF4-FFF2-40B4-BE49-F238E27FC236}">
                <a16:creationId xmlns:a16="http://schemas.microsoft.com/office/drawing/2014/main" id="{D58EE205-A927-2749-9C52-1F12984FABF5}"/>
              </a:ext>
            </a:extLst>
          </p:cNvPr>
          <p:cNvCxnSpPr>
            <a:cxnSpLocks/>
          </p:cNvCxnSpPr>
          <p:nvPr/>
        </p:nvCxnSpPr>
        <p:spPr>
          <a:xfrm flipV="1">
            <a:off x="9930908" y="3781891"/>
            <a:ext cx="0" cy="199827"/>
          </a:xfrm>
          <a:prstGeom prst="line">
            <a:avLst/>
          </a:prstGeom>
          <a:ln w="19050" cap="sq">
            <a:solidFill>
              <a:schemeClr val="accent2"/>
            </a:solidFill>
          </a:ln>
        </p:spPr>
        <p:style>
          <a:lnRef idx="1">
            <a:schemeClr val="dk1"/>
          </a:lnRef>
          <a:fillRef idx="0">
            <a:schemeClr val="accent1"/>
          </a:fillRef>
          <a:effectRef idx="0">
            <a:schemeClr val="dk1"/>
          </a:effectRef>
          <a:fontRef idx="minor">
            <a:schemeClr val="lt1"/>
          </a:fontRef>
        </p:style>
      </p:cxnSp>
      <p:sp>
        <p:nvSpPr>
          <p:cNvPr id="59" name="TextBox 58">
            <a:extLst>
              <a:ext uri="{FF2B5EF4-FFF2-40B4-BE49-F238E27FC236}">
                <a16:creationId xmlns:a16="http://schemas.microsoft.com/office/drawing/2014/main" id="{1DA5765E-99D5-5F40-AD9C-E68B026EE151}"/>
              </a:ext>
            </a:extLst>
          </p:cNvPr>
          <p:cNvSpPr txBox="1"/>
          <p:nvPr/>
        </p:nvSpPr>
        <p:spPr>
          <a:xfrm>
            <a:off x="8083935" y="4079745"/>
            <a:ext cx="579022" cy="163964"/>
          </a:xfrm>
          <a:prstGeom prst="rect">
            <a:avLst/>
          </a:prstGeom>
          <a:noFill/>
        </p:spPr>
        <p:txBody>
          <a:bodyPr wrap="square" lIns="0" tIns="0" rIns="0" bIns="0" rtlCol="0" anchor="t">
            <a:normAutofit/>
          </a:bodyPr>
          <a:lstStyle/>
          <a:p>
            <a:pPr algn="ctr"/>
            <a:r>
              <a:rPr lang="en-US" sz="1000" dirty="0">
                <a:cs typeface="Gotham Light" pitchFamily="2" charset="0"/>
              </a:rPr>
              <a:t>Inspect</a:t>
            </a:r>
          </a:p>
        </p:txBody>
      </p:sp>
      <p:cxnSp>
        <p:nvCxnSpPr>
          <p:cNvPr id="60" name="Straight Connector 59">
            <a:extLst>
              <a:ext uri="{FF2B5EF4-FFF2-40B4-BE49-F238E27FC236}">
                <a16:creationId xmlns:a16="http://schemas.microsoft.com/office/drawing/2014/main" id="{34466E36-5CDB-E840-B75F-35F58196C49C}"/>
              </a:ext>
            </a:extLst>
          </p:cNvPr>
          <p:cNvCxnSpPr>
            <a:cxnSpLocks/>
          </p:cNvCxnSpPr>
          <p:nvPr/>
        </p:nvCxnSpPr>
        <p:spPr>
          <a:xfrm flipV="1">
            <a:off x="8374233" y="3781891"/>
            <a:ext cx="0" cy="199827"/>
          </a:xfrm>
          <a:prstGeom prst="line">
            <a:avLst/>
          </a:prstGeom>
          <a:ln w="19050" cap="sq">
            <a:solidFill>
              <a:schemeClr val="accent2"/>
            </a:solidFill>
          </a:ln>
        </p:spPr>
        <p:style>
          <a:lnRef idx="1">
            <a:schemeClr val="dk1"/>
          </a:lnRef>
          <a:fillRef idx="0">
            <a:schemeClr val="accent1"/>
          </a:fillRef>
          <a:effectRef idx="0">
            <a:schemeClr val="dk1"/>
          </a:effectRef>
          <a:fontRef idx="minor">
            <a:schemeClr val="lt1"/>
          </a:fontRef>
        </p:style>
      </p:cxnSp>
      <p:sp>
        <p:nvSpPr>
          <p:cNvPr id="61" name="TextBox 60">
            <a:extLst>
              <a:ext uri="{FF2B5EF4-FFF2-40B4-BE49-F238E27FC236}">
                <a16:creationId xmlns:a16="http://schemas.microsoft.com/office/drawing/2014/main" id="{412E3766-27EC-BA47-BE3C-CB6F97124281}"/>
              </a:ext>
            </a:extLst>
          </p:cNvPr>
          <p:cNvSpPr txBox="1"/>
          <p:nvPr/>
        </p:nvSpPr>
        <p:spPr>
          <a:xfrm>
            <a:off x="11104691" y="4079745"/>
            <a:ext cx="525898" cy="163964"/>
          </a:xfrm>
          <a:prstGeom prst="rect">
            <a:avLst/>
          </a:prstGeom>
          <a:noFill/>
        </p:spPr>
        <p:txBody>
          <a:bodyPr wrap="square" lIns="0" tIns="0" rIns="0" bIns="0" rtlCol="0" anchor="t">
            <a:normAutofit/>
          </a:bodyPr>
          <a:lstStyle/>
          <a:p>
            <a:pPr algn="ctr"/>
            <a:r>
              <a:rPr lang="en-US" sz="1000" dirty="0">
                <a:cs typeface="Gotham Light" pitchFamily="2" charset="0"/>
              </a:rPr>
              <a:t>Forms</a:t>
            </a:r>
          </a:p>
        </p:txBody>
      </p:sp>
      <p:cxnSp>
        <p:nvCxnSpPr>
          <p:cNvPr id="62" name="Straight Connector 61">
            <a:extLst>
              <a:ext uri="{FF2B5EF4-FFF2-40B4-BE49-F238E27FC236}">
                <a16:creationId xmlns:a16="http://schemas.microsoft.com/office/drawing/2014/main" id="{09E5E061-F11B-C043-96CB-C9CBE42DABDB}"/>
              </a:ext>
            </a:extLst>
          </p:cNvPr>
          <p:cNvCxnSpPr>
            <a:cxnSpLocks/>
          </p:cNvCxnSpPr>
          <p:nvPr/>
        </p:nvCxnSpPr>
        <p:spPr>
          <a:xfrm flipV="1">
            <a:off x="11376614" y="3781891"/>
            <a:ext cx="0" cy="199827"/>
          </a:xfrm>
          <a:prstGeom prst="line">
            <a:avLst/>
          </a:prstGeom>
          <a:ln w="19050" cap="sq">
            <a:solidFill>
              <a:schemeClr val="accent2"/>
            </a:solidFill>
          </a:ln>
        </p:spPr>
        <p:style>
          <a:lnRef idx="1">
            <a:schemeClr val="dk1"/>
          </a:lnRef>
          <a:fillRef idx="0">
            <a:schemeClr val="accent1"/>
          </a:fillRef>
          <a:effectRef idx="0">
            <a:schemeClr val="dk1"/>
          </a:effectRef>
          <a:fontRef idx="minor">
            <a:schemeClr val="lt1"/>
          </a:fontRef>
        </p:style>
      </p:cxnSp>
      <p:sp>
        <p:nvSpPr>
          <p:cNvPr id="6" name="Oval 5">
            <a:extLst>
              <a:ext uri="{FF2B5EF4-FFF2-40B4-BE49-F238E27FC236}">
                <a16:creationId xmlns:a16="http://schemas.microsoft.com/office/drawing/2014/main" id="{0E77A4D8-041E-A64C-966D-44B8A1AF2EFE}"/>
              </a:ext>
            </a:extLst>
          </p:cNvPr>
          <p:cNvSpPr/>
          <p:nvPr/>
        </p:nvSpPr>
        <p:spPr>
          <a:xfrm>
            <a:off x="440425" y="4341738"/>
            <a:ext cx="720000" cy="720000"/>
          </a:xfrm>
          <a:prstGeom prst="ellipse">
            <a:avLst/>
          </a:prstGeom>
          <a:noFill/>
          <a:ln w="12700">
            <a:solidFill>
              <a:schemeClr val="tx2"/>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65" name="Picture 64">
            <a:extLst>
              <a:ext uri="{FF2B5EF4-FFF2-40B4-BE49-F238E27FC236}">
                <a16:creationId xmlns:a16="http://schemas.microsoft.com/office/drawing/2014/main" id="{FC5DDBD1-D1D0-F045-A235-1DDFC90EA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4272" y="4392047"/>
            <a:ext cx="569242" cy="569242"/>
          </a:xfrm>
          <a:prstGeom prst="rect">
            <a:avLst/>
          </a:prstGeom>
        </p:spPr>
      </p:pic>
      <p:pic>
        <p:nvPicPr>
          <p:cNvPr id="67" name="Picture 66">
            <a:extLst>
              <a:ext uri="{FF2B5EF4-FFF2-40B4-BE49-F238E27FC236}">
                <a16:creationId xmlns:a16="http://schemas.microsoft.com/office/drawing/2014/main" id="{AB7F2215-2380-A34E-B91D-531A243527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001" y="4290171"/>
            <a:ext cx="725114" cy="725114"/>
          </a:xfrm>
          <a:prstGeom prst="rect">
            <a:avLst/>
          </a:prstGeom>
        </p:spPr>
      </p:pic>
      <p:pic>
        <p:nvPicPr>
          <p:cNvPr id="68" name="Picture 67">
            <a:extLst>
              <a:ext uri="{FF2B5EF4-FFF2-40B4-BE49-F238E27FC236}">
                <a16:creationId xmlns:a16="http://schemas.microsoft.com/office/drawing/2014/main" id="{551F4C40-B546-E44B-8D53-78A8EBD644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6664" y="4432833"/>
            <a:ext cx="569259" cy="569259"/>
          </a:xfrm>
          <a:prstGeom prst="rect">
            <a:avLst/>
          </a:prstGeom>
        </p:spPr>
      </p:pic>
      <p:pic>
        <p:nvPicPr>
          <p:cNvPr id="71" name="Picture 70">
            <a:extLst>
              <a:ext uri="{FF2B5EF4-FFF2-40B4-BE49-F238E27FC236}">
                <a16:creationId xmlns:a16="http://schemas.microsoft.com/office/drawing/2014/main" id="{7BE17BDB-9DD5-744F-A4B7-FA85BC93CB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47442" y="4468058"/>
            <a:ext cx="458344" cy="458344"/>
          </a:xfrm>
          <a:prstGeom prst="rect">
            <a:avLst/>
          </a:prstGeom>
        </p:spPr>
      </p:pic>
      <p:pic>
        <p:nvPicPr>
          <p:cNvPr id="73" name="Picture 72">
            <a:extLst>
              <a:ext uri="{FF2B5EF4-FFF2-40B4-BE49-F238E27FC236}">
                <a16:creationId xmlns:a16="http://schemas.microsoft.com/office/drawing/2014/main" id="{993261E4-FB3D-7E4B-99A1-96138CA109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5606" y="4461660"/>
            <a:ext cx="553625" cy="553625"/>
          </a:xfrm>
          <a:prstGeom prst="rect">
            <a:avLst/>
          </a:prstGeom>
        </p:spPr>
      </p:pic>
      <p:sp>
        <p:nvSpPr>
          <p:cNvPr id="75" name="Oval 74">
            <a:extLst>
              <a:ext uri="{FF2B5EF4-FFF2-40B4-BE49-F238E27FC236}">
                <a16:creationId xmlns:a16="http://schemas.microsoft.com/office/drawing/2014/main" id="{F0AA616E-3379-8D44-97DA-897319600E4A}"/>
              </a:ext>
            </a:extLst>
          </p:cNvPr>
          <p:cNvSpPr/>
          <p:nvPr/>
        </p:nvSpPr>
        <p:spPr>
          <a:xfrm>
            <a:off x="1768893" y="4341738"/>
            <a:ext cx="720000" cy="720000"/>
          </a:xfrm>
          <a:prstGeom prst="ellipse">
            <a:avLst/>
          </a:prstGeom>
          <a:noFill/>
          <a:ln w="12700">
            <a:solidFill>
              <a:schemeClr val="tx2"/>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76" name="Oval 75">
            <a:extLst>
              <a:ext uri="{FF2B5EF4-FFF2-40B4-BE49-F238E27FC236}">
                <a16:creationId xmlns:a16="http://schemas.microsoft.com/office/drawing/2014/main" id="{C611FABD-6D5F-6D40-A52F-13FBB3823F12}"/>
              </a:ext>
            </a:extLst>
          </p:cNvPr>
          <p:cNvSpPr/>
          <p:nvPr/>
        </p:nvSpPr>
        <p:spPr>
          <a:xfrm>
            <a:off x="3292418" y="4357462"/>
            <a:ext cx="720000" cy="720000"/>
          </a:xfrm>
          <a:prstGeom prst="ellipse">
            <a:avLst/>
          </a:prstGeom>
          <a:noFill/>
          <a:ln w="12700">
            <a:solidFill>
              <a:schemeClr val="tx2"/>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77" name="Oval 76">
            <a:extLst>
              <a:ext uri="{FF2B5EF4-FFF2-40B4-BE49-F238E27FC236}">
                <a16:creationId xmlns:a16="http://schemas.microsoft.com/office/drawing/2014/main" id="{0F392FC9-F6FD-5742-969C-B5A860EB504E}"/>
              </a:ext>
            </a:extLst>
          </p:cNvPr>
          <p:cNvSpPr/>
          <p:nvPr/>
        </p:nvSpPr>
        <p:spPr>
          <a:xfrm>
            <a:off x="4745007" y="4341738"/>
            <a:ext cx="720000" cy="720000"/>
          </a:xfrm>
          <a:prstGeom prst="ellipse">
            <a:avLst/>
          </a:prstGeom>
          <a:noFill/>
          <a:ln w="12700">
            <a:solidFill>
              <a:schemeClr val="tx2"/>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78" name="Oval 77">
            <a:extLst>
              <a:ext uri="{FF2B5EF4-FFF2-40B4-BE49-F238E27FC236}">
                <a16:creationId xmlns:a16="http://schemas.microsoft.com/office/drawing/2014/main" id="{ACC259F3-5EB0-F346-847A-676075E92727}"/>
              </a:ext>
            </a:extLst>
          </p:cNvPr>
          <p:cNvSpPr/>
          <p:nvPr/>
        </p:nvSpPr>
        <p:spPr>
          <a:xfrm>
            <a:off x="6435785" y="4341738"/>
            <a:ext cx="720000" cy="720000"/>
          </a:xfrm>
          <a:prstGeom prst="ellipse">
            <a:avLst/>
          </a:prstGeom>
          <a:noFill/>
          <a:ln w="12700">
            <a:solidFill>
              <a:schemeClr val="tx2"/>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79" name="Oval 78">
            <a:extLst>
              <a:ext uri="{FF2B5EF4-FFF2-40B4-BE49-F238E27FC236}">
                <a16:creationId xmlns:a16="http://schemas.microsoft.com/office/drawing/2014/main" id="{92B8CF94-91F7-6F4C-9D9E-BE34C0C8CA05}"/>
              </a:ext>
            </a:extLst>
          </p:cNvPr>
          <p:cNvSpPr/>
          <p:nvPr/>
        </p:nvSpPr>
        <p:spPr>
          <a:xfrm>
            <a:off x="7997166" y="4341738"/>
            <a:ext cx="720000" cy="720000"/>
          </a:xfrm>
          <a:prstGeom prst="ellipse">
            <a:avLst/>
          </a:prstGeom>
          <a:noFill/>
          <a:ln w="12700">
            <a:solidFill>
              <a:schemeClr val="tx2"/>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80" name="Oval 79">
            <a:extLst>
              <a:ext uri="{FF2B5EF4-FFF2-40B4-BE49-F238E27FC236}">
                <a16:creationId xmlns:a16="http://schemas.microsoft.com/office/drawing/2014/main" id="{4D9FA875-9552-F946-8758-69C70270C5DA}"/>
              </a:ext>
            </a:extLst>
          </p:cNvPr>
          <p:cNvSpPr/>
          <p:nvPr/>
        </p:nvSpPr>
        <p:spPr>
          <a:xfrm>
            <a:off x="9541294" y="4341738"/>
            <a:ext cx="720000" cy="720000"/>
          </a:xfrm>
          <a:prstGeom prst="ellipse">
            <a:avLst/>
          </a:prstGeom>
          <a:noFill/>
          <a:ln w="12700">
            <a:solidFill>
              <a:schemeClr val="tx2"/>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81" name="Oval 80">
            <a:extLst>
              <a:ext uri="{FF2B5EF4-FFF2-40B4-BE49-F238E27FC236}">
                <a16:creationId xmlns:a16="http://schemas.microsoft.com/office/drawing/2014/main" id="{A4E947C5-5C64-5446-8B17-F894FAAE8A91}"/>
              </a:ext>
            </a:extLst>
          </p:cNvPr>
          <p:cNvSpPr/>
          <p:nvPr/>
        </p:nvSpPr>
        <p:spPr>
          <a:xfrm>
            <a:off x="10999158" y="4341738"/>
            <a:ext cx="720000" cy="720000"/>
          </a:xfrm>
          <a:prstGeom prst="ellipse">
            <a:avLst/>
          </a:prstGeom>
          <a:noFill/>
          <a:ln w="12700">
            <a:solidFill>
              <a:schemeClr val="tx2"/>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83" name="Picture 82">
            <a:extLst>
              <a:ext uri="{FF2B5EF4-FFF2-40B4-BE49-F238E27FC236}">
                <a16:creationId xmlns:a16="http://schemas.microsoft.com/office/drawing/2014/main" id="{8C68725A-459F-994E-8AEA-50F31C5B23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5295" y="4392047"/>
            <a:ext cx="649224" cy="649224"/>
          </a:xfrm>
          <a:prstGeom prst="rect">
            <a:avLst/>
          </a:prstGeom>
        </p:spPr>
      </p:pic>
      <p:pic>
        <p:nvPicPr>
          <p:cNvPr id="84" name="Picture 83">
            <a:extLst>
              <a:ext uri="{FF2B5EF4-FFF2-40B4-BE49-F238E27FC236}">
                <a16:creationId xmlns:a16="http://schemas.microsoft.com/office/drawing/2014/main" id="{BD60A4FE-69E5-904F-9449-2516739E27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3879" y="4414729"/>
            <a:ext cx="565001" cy="565001"/>
          </a:xfrm>
          <a:prstGeom prst="rect">
            <a:avLst/>
          </a:prstGeom>
        </p:spPr>
      </p:pic>
      <p:pic>
        <p:nvPicPr>
          <p:cNvPr id="85" name="Picture 84">
            <a:extLst>
              <a:ext uri="{FF2B5EF4-FFF2-40B4-BE49-F238E27FC236}">
                <a16:creationId xmlns:a16="http://schemas.microsoft.com/office/drawing/2014/main" id="{4D06A7FB-52D9-BB4A-B255-470C4498959B}"/>
              </a:ext>
            </a:extLst>
          </p:cNvPr>
          <p:cNvPicPr>
            <a:picLocks noChangeAspect="1"/>
          </p:cNvPicPr>
          <p:nvPr/>
        </p:nvPicPr>
        <p:blipFill>
          <a:blip r:embed="rId11"/>
          <a:stretch>
            <a:fillRect/>
          </a:stretch>
        </p:blipFill>
        <p:spPr>
          <a:xfrm>
            <a:off x="6510602" y="4356037"/>
            <a:ext cx="570365" cy="570365"/>
          </a:xfrm>
          <a:prstGeom prst="rect">
            <a:avLst/>
          </a:prstGeom>
        </p:spPr>
      </p:pic>
    </p:spTree>
    <p:extLst>
      <p:ext uri="{BB962C8B-B14F-4D97-AF65-F5344CB8AC3E}">
        <p14:creationId xmlns:p14="http://schemas.microsoft.com/office/powerpoint/2010/main" val="1528314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6F5994AD-E8E4-684F-A9EC-6ACB4220F431}"/>
              </a:ext>
            </a:extLst>
          </p:cNvPr>
          <p:cNvGrpSpPr/>
          <p:nvPr/>
        </p:nvGrpSpPr>
        <p:grpSpPr>
          <a:xfrm>
            <a:off x="9587761" y="1367798"/>
            <a:ext cx="2250002" cy="4022123"/>
            <a:chOff x="9587761" y="1367798"/>
            <a:chExt cx="2250002" cy="4022123"/>
          </a:xfrm>
        </p:grpSpPr>
        <p:sp>
          <p:nvSpPr>
            <p:cNvPr id="14" name="Rectangle 13">
              <a:extLst>
                <a:ext uri="{FF2B5EF4-FFF2-40B4-BE49-F238E27FC236}">
                  <a16:creationId xmlns:a16="http://schemas.microsoft.com/office/drawing/2014/main" id="{D2E61641-F732-DE4F-A379-A13CCA8B46DF}"/>
                </a:ext>
              </a:extLst>
            </p:cNvPr>
            <p:cNvSpPr/>
            <p:nvPr/>
          </p:nvSpPr>
          <p:spPr>
            <a:xfrm>
              <a:off x="9587763" y="1367799"/>
              <a:ext cx="2250000" cy="4022122"/>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8" name="Picture 7">
              <a:extLst>
                <a:ext uri="{FF2B5EF4-FFF2-40B4-BE49-F238E27FC236}">
                  <a16:creationId xmlns:a16="http://schemas.microsoft.com/office/drawing/2014/main" id="{E92A7C54-340D-944E-8D4B-6E7CC090C4A8}"/>
                </a:ext>
              </a:extLst>
            </p:cNvPr>
            <p:cNvPicPr>
              <a:picLocks noChangeAspect="1"/>
            </p:cNvPicPr>
            <p:nvPr/>
          </p:nvPicPr>
          <p:blipFill rotWithShape="1">
            <a:blip r:embed="rId3"/>
            <a:srcRect l="31747" r="12450"/>
            <a:stretch/>
          </p:blipFill>
          <p:spPr>
            <a:xfrm>
              <a:off x="9587761" y="1367798"/>
              <a:ext cx="2249999" cy="2606409"/>
            </a:xfrm>
            <a:prstGeom prst="rect">
              <a:avLst/>
            </a:prstGeom>
          </p:spPr>
        </p:pic>
      </p:grpSp>
      <p:grpSp>
        <p:nvGrpSpPr>
          <p:cNvPr id="24" name="Group 23">
            <a:extLst>
              <a:ext uri="{FF2B5EF4-FFF2-40B4-BE49-F238E27FC236}">
                <a16:creationId xmlns:a16="http://schemas.microsoft.com/office/drawing/2014/main" id="{3F9AC620-9138-BC4D-B83E-B7704BA02F6B}"/>
              </a:ext>
            </a:extLst>
          </p:cNvPr>
          <p:cNvGrpSpPr/>
          <p:nvPr/>
        </p:nvGrpSpPr>
        <p:grpSpPr>
          <a:xfrm>
            <a:off x="7271206" y="1367799"/>
            <a:ext cx="2250001" cy="4022122"/>
            <a:chOff x="7274423" y="1367799"/>
            <a:chExt cx="2250001" cy="4022122"/>
          </a:xfrm>
        </p:grpSpPr>
        <p:sp>
          <p:nvSpPr>
            <p:cNvPr id="29" name="Rectangle 28">
              <a:extLst>
                <a:ext uri="{FF2B5EF4-FFF2-40B4-BE49-F238E27FC236}">
                  <a16:creationId xmlns:a16="http://schemas.microsoft.com/office/drawing/2014/main" id="{09A39DC4-3EC5-CA4A-A26A-18FD02C0F3ED}"/>
                </a:ext>
              </a:extLst>
            </p:cNvPr>
            <p:cNvSpPr/>
            <p:nvPr/>
          </p:nvSpPr>
          <p:spPr>
            <a:xfrm>
              <a:off x="7274424" y="1367799"/>
              <a:ext cx="2250000" cy="4022122"/>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31" name="Picture 30">
              <a:extLst>
                <a:ext uri="{FF2B5EF4-FFF2-40B4-BE49-F238E27FC236}">
                  <a16:creationId xmlns:a16="http://schemas.microsoft.com/office/drawing/2014/main" id="{F18807FE-06BB-F74D-87CF-9F464B4EAB8B}"/>
                </a:ext>
              </a:extLst>
            </p:cNvPr>
            <p:cNvPicPr>
              <a:picLocks noChangeAspect="1"/>
            </p:cNvPicPr>
            <p:nvPr/>
          </p:nvPicPr>
          <p:blipFill rotWithShape="1">
            <a:blip r:embed="rId4"/>
            <a:srcRect l="37309" r="6465"/>
            <a:stretch/>
          </p:blipFill>
          <p:spPr>
            <a:xfrm>
              <a:off x="7274423" y="1367799"/>
              <a:ext cx="2250000" cy="2606408"/>
            </a:xfrm>
            <a:prstGeom prst="rect">
              <a:avLst/>
            </a:prstGeom>
          </p:spPr>
        </p:pic>
      </p:grpSp>
      <p:sp>
        <p:nvSpPr>
          <p:cNvPr id="32" name="Rectangle 31">
            <a:extLst>
              <a:ext uri="{FF2B5EF4-FFF2-40B4-BE49-F238E27FC236}">
                <a16:creationId xmlns:a16="http://schemas.microsoft.com/office/drawing/2014/main" id="{4A0961E7-2663-E646-B381-57A04FE6D708}"/>
              </a:ext>
            </a:extLst>
          </p:cNvPr>
          <p:cNvSpPr/>
          <p:nvPr/>
        </p:nvSpPr>
        <p:spPr>
          <a:xfrm>
            <a:off x="4954652" y="1367798"/>
            <a:ext cx="2250000" cy="4022123"/>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33" name="Picture 32">
            <a:extLst>
              <a:ext uri="{FF2B5EF4-FFF2-40B4-BE49-F238E27FC236}">
                <a16:creationId xmlns:a16="http://schemas.microsoft.com/office/drawing/2014/main" id="{9A01AC90-F505-5C48-A4EB-6E50AC507901}"/>
              </a:ext>
            </a:extLst>
          </p:cNvPr>
          <p:cNvPicPr>
            <a:picLocks noChangeAspect="1"/>
          </p:cNvPicPr>
          <p:nvPr/>
        </p:nvPicPr>
        <p:blipFill rotWithShape="1">
          <a:blip r:embed="rId5"/>
          <a:srcRect l="18014" t="444" r="24220" b="-444"/>
          <a:stretch/>
        </p:blipFill>
        <p:spPr>
          <a:xfrm>
            <a:off x="4954651" y="1368949"/>
            <a:ext cx="2250000" cy="2591410"/>
          </a:xfrm>
          <a:prstGeom prst="rect">
            <a:avLst/>
          </a:prstGeom>
        </p:spPr>
      </p:pic>
      <p:grpSp>
        <p:nvGrpSpPr>
          <p:cNvPr id="16" name="Group 15">
            <a:extLst>
              <a:ext uri="{FF2B5EF4-FFF2-40B4-BE49-F238E27FC236}">
                <a16:creationId xmlns:a16="http://schemas.microsoft.com/office/drawing/2014/main" id="{E965D177-84A2-6846-B829-E86D4420E57F}"/>
              </a:ext>
            </a:extLst>
          </p:cNvPr>
          <p:cNvGrpSpPr/>
          <p:nvPr/>
        </p:nvGrpSpPr>
        <p:grpSpPr>
          <a:xfrm>
            <a:off x="2638087" y="1367799"/>
            <a:ext cx="2250010" cy="4022122"/>
            <a:chOff x="2628280" y="1367799"/>
            <a:chExt cx="2250010" cy="4022122"/>
          </a:xfrm>
        </p:grpSpPr>
        <p:sp>
          <p:nvSpPr>
            <p:cNvPr id="34" name="Rectangle 33">
              <a:extLst>
                <a:ext uri="{FF2B5EF4-FFF2-40B4-BE49-F238E27FC236}">
                  <a16:creationId xmlns:a16="http://schemas.microsoft.com/office/drawing/2014/main" id="{9E039512-F2CD-1945-AF89-3A7F608B2490}"/>
                </a:ext>
              </a:extLst>
            </p:cNvPr>
            <p:cNvSpPr/>
            <p:nvPr/>
          </p:nvSpPr>
          <p:spPr>
            <a:xfrm>
              <a:off x="2628290" y="1367799"/>
              <a:ext cx="2250000" cy="4022122"/>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35" name="Picture 34">
              <a:extLst>
                <a:ext uri="{FF2B5EF4-FFF2-40B4-BE49-F238E27FC236}">
                  <a16:creationId xmlns:a16="http://schemas.microsoft.com/office/drawing/2014/main" id="{22BD7DF8-EAA3-1A42-973D-4FD8BEE8D653}"/>
                </a:ext>
              </a:extLst>
            </p:cNvPr>
            <p:cNvPicPr>
              <a:picLocks noChangeAspect="1"/>
            </p:cNvPicPr>
            <p:nvPr/>
          </p:nvPicPr>
          <p:blipFill rotWithShape="1">
            <a:blip r:embed="rId6"/>
            <a:srcRect l="5947" t="-447" r="37827" b="447"/>
            <a:stretch/>
          </p:blipFill>
          <p:spPr>
            <a:xfrm>
              <a:off x="2628280" y="1367799"/>
              <a:ext cx="2249999" cy="2591966"/>
            </a:xfrm>
            <a:prstGeom prst="rect">
              <a:avLst/>
            </a:prstGeom>
          </p:spPr>
        </p:pic>
      </p:grpSp>
      <p:grpSp>
        <p:nvGrpSpPr>
          <p:cNvPr id="9" name="Group 8">
            <a:extLst>
              <a:ext uri="{FF2B5EF4-FFF2-40B4-BE49-F238E27FC236}">
                <a16:creationId xmlns:a16="http://schemas.microsoft.com/office/drawing/2014/main" id="{87FA0005-C9F0-844A-B508-C5F2A0B784A3}"/>
              </a:ext>
            </a:extLst>
          </p:cNvPr>
          <p:cNvGrpSpPr/>
          <p:nvPr/>
        </p:nvGrpSpPr>
        <p:grpSpPr>
          <a:xfrm>
            <a:off x="321533" y="1367799"/>
            <a:ext cx="2250000" cy="4022122"/>
            <a:chOff x="321533" y="1367799"/>
            <a:chExt cx="2250000" cy="4022122"/>
          </a:xfrm>
        </p:grpSpPr>
        <p:sp>
          <p:nvSpPr>
            <p:cNvPr id="36" name="Rectangle 35">
              <a:extLst>
                <a:ext uri="{FF2B5EF4-FFF2-40B4-BE49-F238E27FC236}">
                  <a16:creationId xmlns:a16="http://schemas.microsoft.com/office/drawing/2014/main" id="{ABBCF61A-3B05-F74D-B38D-E774DA0AAEDA}"/>
                </a:ext>
              </a:extLst>
            </p:cNvPr>
            <p:cNvSpPr/>
            <p:nvPr/>
          </p:nvSpPr>
          <p:spPr>
            <a:xfrm>
              <a:off x="321533" y="1367799"/>
              <a:ext cx="2250000" cy="4022122"/>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37" name="Picture 36">
              <a:extLst>
                <a:ext uri="{FF2B5EF4-FFF2-40B4-BE49-F238E27FC236}">
                  <a16:creationId xmlns:a16="http://schemas.microsoft.com/office/drawing/2014/main" id="{F49FC167-ABB7-0842-AEC6-5C505C871594}"/>
                </a:ext>
              </a:extLst>
            </p:cNvPr>
            <p:cNvPicPr>
              <a:picLocks noChangeAspect="1"/>
            </p:cNvPicPr>
            <p:nvPr/>
          </p:nvPicPr>
          <p:blipFill rotWithShape="1">
            <a:blip r:embed="rId7"/>
            <a:srcRect l="30844" r="12797"/>
            <a:stretch/>
          </p:blipFill>
          <p:spPr>
            <a:xfrm>
              <a:off x="321533" y="1367799"/>
              <a:ext cx="2250000" cy="2581062"/>
            </a:xfrm>
            <a:prstGeom prst="rect">
              <a:avLst/>
            </a:prstGeom>
          </p:spPr>
        </p:pic>
      </p:grpSp>
      <p:sp>
        <p:nvSpPr>
          <p:cNvPr id="2" name="Title">
            <a:extLst>
              <a:ext uri="{FF2B5EF4-FFF2-40B4-BE49-F238E27FC236}">
                <a16:creationId xmlns:a16="http://schemas.microsoft.com/office/drawing/2014/main" id="{6ACF9AE8-8757-8644-A61F-A07B18972705}"/>
              </a:ext>
            </a:extLst>
          </p:cNvPr>
          <p:cNvSpPr>
            <a:spLocks noGrp="1"/>
          </p:cNvSpPr>
          <p:nvPr>
            <p:ph type="title"/>
          </p:nvPr>
        </p:nvSpPr>
        <p:spPr/>
        <p:txBody>
          <a:bodyPr/>
          <a:lstStyle/>
          <a:p>
            <a:r>
              <a:rPr lang="en-US" dirty="0"/>
              <a:t>Target Markets</a:t>
            </a:r>
          </a:p>
        </p:txBody>
      </p:sp>
      <p:sp>
        <p:nvSpPr>
          <p:cNvPr id="4" name="Content Placeholder 1">
            <a:extLst>
              <a:ext uri="{FF2B5EF4-FFF2-40B4-BE49-F238E27FC236}">
                <a16:creationId xmlns:a16="http://schemas.microsoft.com/office/drawing/2014/main" id="{9698D8FF-EA7C-8A47-BC10-88059B2D3B3B}"/>
              </a:ext>
            </a:extLst>
          </p:cNvPr>
          <p:cNvSpPr>
            <a:spLocks noGrp="1"/>
          </p:cNvSpPr>
          <p:nvPr>
            <p:ph sz="quarter" idx="11"/>
          </p:nvPr>
        </p:nvSpPr>
        <p:spPr>
          <a:xfrm>
            <a:off x="321524" y="4417452"/>
            <a:ext cx="2240197" cy="339273"/>
          </a:xfrm>
        </p:spPr>
        <p:txBody>
          <a:bodyPr/>
          <a:lstStyle/>
          <a:p>
            <a:pPr algn="ctr"/>
            <a:r>
              <a:rPr lang="en-US" sz="1800" dirty="0">
                <a:latin typeface="ATT Aleck Sans" panose="020B0503020203020204" pitchFamily="34" charset="0"/>
              </a:rPr>
              <a:t>Services</a:t>
            </a:r>
          </a:p>
        </p:txBody>
      </p:sp>
      <p:sp>
        <p:nvSpPr>
          <p:cNvPr id="5" name="Content Placeholder 2">
            <a:extLst>
              <a:ext uri="{FF2B5EF4-FFF2-40B4-BE49-F238E27FC236}">
                <a16:creationId xmlns:a16="http://schemas.microsoft.com/office/drawing/2014/main" id="{BD0FB4CD-F29D-AB44-B7EC-7CB0ABFDA935}"/>
              </a:ext>
            </a:extLst>
          </p:cNvPr>
          <p:cNvSpPr>
            <a:spLocks noGrp="1"/>
          </p:cNvSpPr>
          <p:nvPr>
            <p:ph sz="quarter" idx="12"/>
          </p:nvPr>
        </p:nvSpPr>
        <p:spPr>
          <a:xfrm>
            <a:off x="2638079" y="4417452"/>
            <a:ext cx="2249998" cy="339273"/>
          </a:xfrm>
        </p:spPr>
        <p:txBody>
          <a:bodyPr/>
          <a:lstStyle/>
          <a:p>
            <a:pPr algn="ctr"/>
            <a:r>
              <a:rPr lang="en-US" sz="1800" dirty="0">
                <a:latin typeface="ATT Aleck Sans" panose="020B0503020203020204" pitchFamily="34" charset="0"/>
              </a:rPr>
              <a:t>Delivery</a:t>
            </a:r>
          </a:p>
        </p:txBody>
      </p:sp>
      <p:sp>
        <p:nvSpPr>
          <p:cNvPr id="6" name="Content Placeholder 3">
            <a:extLst>
              <a:ext uri="{FF2B5EF4-FFF2-40B4-BE49-F238E27FC236}">
                <a16:creationId xmlns:a16="http://schemas.microsoft.com/office/drawing/2014/main" id="{13621E89-7FA9-8F41-B120-02E7A23EB078}"/>
              </a:ext>
            </a:extLst>
          </p:cNvPr>
          <p:cNvSpPr>
            <a:spLocks noGrp="1"/>
          </p:cNvSpPr>
          <p:nvPr>
            <p:ph sz="quarter" idx="13"/>
          </p:nvPr>
        </p:nvSpPr>
        <p:spPr>
          <a:xfrm>
            <a:off x="4954647" y="4417453"/>
            <a:ext cx="2249995" cy="972469"/>
          </a:xfrm>
        </p:spPr>
        <p:txBody>
          <a:bodyPr/>
          <a:lstStyle/>
          <a:p>
            <a:pPr algn="ctr"/>
            <a:r>
              <a:rPr lang="en-US" sz="1800" dirty="0">
                <a:latin typeface="ATT Aleck Sans" panose="020B0503020203020204" pitchFamily="34" charset="0"/>
              </a:rPr>
              <a:t>First Responders, Government &amp; Education</a:t>
            </a:r>
          </a:p>
        </p:txBody>
      </p:sp>
      <p:sp>
        <p:nvSpPr>
          <p:cNvPr id="10" name="Content Placeholder 4">
            <a:extLst>
              <a:ext uri="{FF2B5EF4-FFF2-40B4-BE49-F238E27FC236}">
                <a16:creationId xmlns:a16="http://schemas.microsoft.com/office/drawing/2014/main" id="{F143DEE7-2364-F441-ABA3-9D556AE5ABE5}"/>
              </a:ext>
            </a:extLst>
          </p:cNvPr>
          <p:cNvSpPr>
            <a:spLocks noGrp="1"/>
          </p:cNvSpPr>
          <p:nvPr>
            <p:ph sz="quarter" idx="14"/>
          </p:nvPr>
        </p:nvSpPr>
        <p:spPr>
          <a:xfrm>
            <a:off x="7271191" y="4417452"/>
            <a:ext cx="2250007" cy="339273"/>
          </a:xfrm>
        </p:spPr>
        <p:txBody>
          <a:bodyPr/>
          <a:lstStyle/>
          <a:p>
            <a:pPr algn="ctr"/>
            <a:r>
              <a:rPr lang="en-US" sz="1800" dirty="0">
                <a:latin typeface="ATT Aleck Sans" panose="020B0503020203020204" pitchFamily="34" charset="0"/>
              </a:rPr>
              <a:t>Transportation</a:t>
            </a:r>
          </a:p>
        </p:txBody>
      </p:sp>
      <p:sp>
        <p:nvSpPr>
          <p:cNvPr id="11" name="Content Placeholder 5">
            <a:extLst>
              <a:ext uri="{FF2B5EF4-FFF2-40B4-BE49-F238E27FC236}">
                <a16:creationId xmlns:a16="http://schemas.microsoft.com/office/drawing/2014/main" id="{C6226ABC-4204-DA43-BA19-3F5A1B92F894}"/>
              </a:ext>
            </a:extLst>
          </p:cNvPr>
          <p:cNvSpPr>
            <a:spLocks noGrp="1"/>
          </p:cNvSpPr>
          <p:nvPr>
            <p:ph sz="quarter" idx="15"/>
          </p:nvPr>
        </p:nvSpPr>
        <p:spPr>
          <a:xfrm>
            <a:off x="9587738" y="4417452"/>
            <a:ext cx="2230990" cy="339273"/>
          </a:xfrm>
        </p:spPr>
        <p:txBody>
          <a:bodyPr/>
          <a:lstStyle/>
          <a:p>
            <a:pPr algn="ctr"/>
            <a:r>
              <a:rPr lang="en-US" sz="1800" dirty="0">
                <a:latin typeface="ATT Aleck Sans" panose="020B0503020203020204" pitchFamily="34" charset="0"/>
              </a:rPr>
              <a:t>Construction</a:t>
            </a:r>
          </a:p>
        </p:txBody>
      </p:sp>
      <p:sp>
        <p:nvSpPr>
          <p:cNvPr id="3" name="Slide Number Placeholder">
            <a:extLst>
              <a:ext uri="{FF2B5EF4-FFF2-40B4-BE49-F238E27FC236}">
                <a16:creationId xmlns:a16="http://schemas.microsoft.com/office/drawing/2014/main" id="{A04C7772-5BD2-8943-9952-3F2A998FD6CA}"/>
              </a:ext>
            </a:extLst>
          </p:cNvPr>
          <p:cNvSpPr>
            <a:spLocks noGrp="1"/>
          </p:cNvSpPr>
          <p:nvPr>
            <p:ph type="sldNum" sz="quarter" idx="10"/>
          </p:nvPr>
        </p:nvSpPr>
        <p:spPr/>
        <p:txBody>
          <a:bodyPr/>
          <a:lstStyle/>
          <a:p>
            <a:fld id="{12CB907E-C602-C34B-93F7-CA9E40714286}" type="slidenum">
              <a:rPr lang="en-US" smtClean="0"/>
              <a:pPr/>
              <a:t>4</a:t>
            </a:fld>
            <a:r>
              <a:rPr lang="en-US"/>
              <a:t> </a:t>
            </a:r>
          </a:p>
        </p:txBody>
      </p:sp>
    </p:spTree>
    <p:extLst>
      <p:ext uri="{BB962C8B-B14F-4D97-AF65-F5344CB8AC3E}">
        <p14:creationId xmlns:p14="http://schemas.microsoft.com/office/powerpoint/2010/main" val="3347319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9169DC-28C4-874B-A94C-2AD670EFE4B8}"/>
              </a:ext>
            </a:extLst>
          </p:cNvPr>
          <p:cNvSpPr/>
          <p:nvPr/>
        </p:nvSpPr>
        <p:spPr>
          <a:xfrm>
            <a:off x="193964" y="725055"/>
            <a:ext cx="11668765" cy="5407890"/>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p:txBody>
          <a:bodyPr/>
          <a:lstStyle/>
          <a:p>
            <a:r>
              <a:rPr lang="en-US" dirty="0"/>
              <a:t>Customer Problems</a:t>
            </a:r>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329271" y="863259"/>
            <a:ext cx="2367748" cy="1604289"/>
          </a:xfrm>
        </p:spPr>
        <p:txBody>
          <a:bodyPr/>
          <a:lstStyle/>
          <a:p>
            <a:r>
              <a:rPr lang="en-US" sz="1600" dirty="0"/>
              <a:t>Personal Errands and Side Jobs</a:t>
            </a:r>
          </a:p>
          <a:p>
            <a:pPr marL="0" lvl="1" indent="0">
              <a:buNone/>
            </a:pPr>
            <a:r>
              <a:rPr lang="en-US" sz="1200" dirty="0"/>
              <a:t>After-hour use of company vehicles for personal errands increases fuel and maintenance expenses for the company.</a:t>
            </a:r>
          </a:p>
        </p:txBody>
      </p:sp>
      <p:sp>
        <p:nvSpPr>
          <p:cNvPr id="5" name="Content Placeholder 2">
            <a:extLst>
              <a:ext uri="{FF2B5EF4-FFF2-40B4-BE49-F238E27FC236}">
                <a16:creationId xmlns:a16="http://schemas.microsoft.com/office/drawing/2014/main" id="{6DAFA0C5-88D9-294D-9A59-1E6DD923DB6C}"/>
              </a:ext>
            </a:extLst>
          </p:cNvPr>
          <p:cNvSpPr>
            <a:spLocks noGrp="1"/>
          </p:cNvSpPr>
          <p:nvPr>
            <p:ph sz="quarter" idx="12"/>
          </p:nvPr>
        </p:nvSpPr>
        <p:spPr>
          <a:xfrm>
            <a:off x="3264441" y="863259"/>
            <a:ext cx="2707329" cy="1604289"/>
          </a:xfrm>
        </p:spPr>
        <p:txBody>
          <a:bodyPr/>
          <a:lstStyle/>
          <a:p>
            <a:r>
              <a:rPr lang="en-US" sz="1600" dirty="0"/>
              <a:t>High Fuel Costs</a:t>
            </a:r>
          </a:p>
          <a:p>
            <a:pPr marL="0" lvl="1" indent="0">
              <a:buNone/>
            </a:pPr>
            <a:r>
              <a:rPr lang="en-US" sz="1200" dirty="0"/>
              <a:t>Every 6 mph over 60 mph decreases fuel economy by 10%.</a:t>
            </a:r>
          </a:p>
        </p:txBody>
      </p:sp>
      <p:sp>
        <p:nvSpPr>
          <p:cNvPr id="6" name="Content Placeholder 3">
            <a:extLst>
              <a:ext uri="{FF2B5EF4-FFF2-40B4-BE49-F238E27FC236}">
                <a16:creationId xmlns:a16="http://schemas.microsoft.com/office/drawing/2014/main" id="{1C196A21-9EA8-AA40-ABAF-198C3996DB26}"/>
              </a:ext>
            </a:extLst>
          </p:cNvPr>
          <p:cNvSpPr>
            <a:spLocks noGrp="1"/>
          </p:cNvSpPr>
          <p:nvPr>
            <p:ph sz="quarter" idx="13"/>
          </p:nvPr>
        </p:nvSpPr>
        <p:spPr>
          <a:xfrm>
            <a:off x="6199612" y="863259"/>
            <a:ext cx="2707329" cy="1542883"/>
          </a:xfrm>
        </p:spPr>
        <p:txBody>
          <a:bodyPr/>
          <a:lstStyle/>
          <a:p>
            <a:r>
              <a:rPr lang="en-US" sz="1600" dirty="0"/>
              <a:t>Fines and Insurance Costs</a:t>
            </a:r>
          </a:p>
          <a:p>
            <a:pPr marL="0" lvl="1" indent="0">
              <a:buNone/>
            </a:pPr>
            <a:r>
              <a:rPr lang="en-US" sz="1200" dirty="0"/>
              <a:t>Speeding tickets and accidents are resulting in increased insurance premiums for the company.</a:t>
            </a:r>
          </a:p>
        </p:txBody>
      </p:sp>
      <p:sp>
        <p:nvSpPr>
          <p:cNvPr id="7" name="Content Placeholder 4">
            <a:extLst>
              <a:ext uri="{FF2B5EF4-FFF2-40B4-BE49-F238E27FC236}">
                <a16:creationId xmlns:a16="http://schemas.microsoft.com/office/drawing/2014/main" id="{AAB80A22-DB10-0F42-B491-5C42BBAE4C48}"/>
              </a:ext>
            </a:extLst>
          </p:cNvPr>
          <p:cNvSpPr>
            <a:spLocks noGrp="1"/>
          </p:cNvSpPr>
          <p:nvPr>
            <p:ph sz="quarter" idx="14"/>
          </p:nvPr>
        </p:nvSpPr>
        <p:spPr>
          <a:xfrm>
            <a:off x="9134784" y="863260"/>
            <a:ext cx="2309072" cy="1442700"/>
          </a:xfrm>
        </p:spPr>
        <p:txBody>
          <a:bodyPr/>
          <a:lstStyle/>
          <a:p>
            <a:r>
              <a:rPr lang="en-US" sz="1600" dirty="0"/>
              <a:t>High Idling</a:t>
            </a:r>
          </a:p>
          <a:p>
            <a:pPr marL="0" lvl="1" indent="0">
              <a:buNone/>
            </a:pPr>
            <a:r>
              <a:rPr lang="en-US" sz="1200" dirty="0"/>
              <a:t>Average truck uses almost half a gallon of fuel in Light Duty Vehicle / 1 Gallon for Heavy Duty Vehicle per hour of idling.</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5</a:t>
            </a:fld>
            <a:r>
              <a:rPr lang="en-US"/>
              <a:t> </a:t>
            </a:r>
          </a:p>
        </p:txBody>
      </p:sp>
      <p:sp>
        <p:nvSpPr>
          <p:cNvPr id="8" name="Content Placeholder 1">
            <a:extLst>
              <a:ext uri="{FF2B5EF4-FFF2-40B4-BE49-F238E27FC236}">
                <a16:creationId xmlns:a16="http://schemas.microsoft.com/office/drawing/2014/main" id="{96398AF7-A2CC-498A-8C86-AF9A90C1AC51}"/>
              </a:ext>
            </a:extLst>
          </p:cNvPr>
          <p:cNvSpPr txBox="1">
            <a:spLocks/>
          </p:cNvSpPr>
          <p:nvPr/>
        </p:nvSpPr>
        <p:spPr>
          <a:xfrm>
            <a:off x="349889" y="2826843"/>
            <a:ext cx="2707329" cy="1504108"/>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r>
              <a:rPr lang="en-US" sz="1600" dirty="0"/>
              <a:t>High FMCSA Fines</a:t>
            </a:r>
          </a:p>
          <a:p>
            <a:pPr marL="0" lvl="1" indent="0">
              <a:buNone/>
            </a:pPr>
            <a:r>
              <a:rPr lang="en-US" sz="1200" dirty="0"/>
              <a:t>Lack of insight into driver status results in inefficient dispatching decisions, high fines and loss of business due to OOS penalties.</a:t>
            </a:r>
          </a:p>
        </p:txBody>
      </p:sp>
      <p:sp>
        <p:nvSpPr>
          <p:cNvPr id="9" name="Content Placeholder 2">
            <a:extLst>
              <a:ext uri="{FF2B5EF4-FFF2-40B4-BE49-F238E27FC236}">
                <a16:creationId xmlns:a16="http://schemas.microsoft.com/office/drawing/2014/main" id="{B22BF27A-2FA5-4BC2-9ABD-AB712F1D2217}"/>
              </a:ext>
            </a:extLst>
          </p:cNvPr>
          <p:cNvSpPr txBox="1">
            <a:spLocks/>
          </p:cNvSpPr>
          <p:nvPr/>
        </p:nvSpPr>
        <p:spPr>
          <a:xfrm>
            <a:off x="3285060" y="2826844"/>
            <a:ext cx="2707329" cy="1442700"/>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r>
              <a:rPr lang="en-US" sz="1600" dirty="0"/>
              <a:t>Timely Maintenance</a:t>
            </a:r>
          </a:p>
          <a:p>
            <a:pPr marL="0" lvl="1" indent="0">
              <a:buNone/>
            </a:pPr>
            <a:r>
              <a:rPr lang="en-US" sz="1200" dirty="0"/>
              <a:t>Poorly running engines can use 10-20% more fuel.</a:t>
            </a:r>
          </a:p>
        </p:txBody>
      </p:sp>
      <p:sp>
        <p:nvSpPr>
          <p:cNvPr id="10" name="Content Placeholder 3">
            <a:extLst>
              <a:ext uri="{FF2B5EF4-FFF2-40B4-BE49-F238E27FC236}">
                <a16:creationId xmlns:a16="http://schemas.microsoft.com/office/drawing/2014/main" id="{308388D7-CCD6-4FC5-ADEF-476B806A6348}"/>
              </a:ext>
            </a:extLst>
          </p:cNvPr>
          <p:cNvSpPr txBox="1">
            <a:spLocks/>
          </p:cNvSpPr>
          <p:nvPr/>
        </p:nvSpPr>
        <p:spPr>
          <a:xfrm>
            <a:off x="6220231" y="2826844"/>
            <a:ext cx="2707329" cy="1442700"/>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r>
              <a:rPr lang="en-US" sz="1600" dirty="0"/>
              <a:t>Record Keeping</a:t>
            </a:r>
          </a:p>
          <a:p>
            <a:pPr marL="0" lvl="1" indent="0">
              <a:buNone/>
            </a:pPr>
            <a:r>
              <a:rPr lang="en-US" sz="1200" dirty="0"/>
              <a:t>Paper trail associated with work orders, driver schedules, stops and maintenance schedules is costing in admin and management fees.</a:t>
            </a:r>
          </a:p>
        </p:txBody>
      </p:sp>
      <p:sp>
        <p:nvSpPr>
          <p:cNvPr id="11" name="Content Placeholder 4">
            <a:extLst>
              <a:ext uri="{FF2B5EF4-FFF2-40B4-BE49-F238E27FC236}">
                <a16:creationId xmlns:a16="http://schemas.microsoft.com/office/drawing/2014/main" id="{D5754E94-B609-4A1B-8ADD-3E4733A6258D}"/>
              </a:ext>
            </a:extLst>
          </p:cNvPr>
          <p:cNvSpPr txBox="1">
            <a:spLocks/>
          </p:cNvSpPr>
          <p:nvPr/>
        </p:nvSpPr>
        <p:spPr>
          <a:xfrm>
            <a:off x="9155402" y="2826844"/>
            <a:ext cx="2463943" cy="1264866"/>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r>
              <a:rPr lang="en-US" sz="1600" dirty="0"/>
              <a:t>Lack of Visibility</a:t>
            </a:r>
          </a:p>
          <a:p>
            <a:pPr marL="0" lvl="1" indent="0">
              <a:buNone/>
            </a:pPr>
            <a:r>
              <a:rPr lang="en-US" sz="1200" dirty="0"/>
              <a:t>Lost, stolen or poorly driven company vehicles are costing in maintenance, replacement, downtime and loss of business.</a:t>
            </a:r>
          </a:p>
        </p:txBody>
      </p:sp>
      <p:sp>
        <p:nvSpPr>
          <p:cNvPr id="16" name="Content Placeholder 1">
            <a:extLst>
              <a:ext uri="{FF2B5EF4-FFF2-40B4-BE49-F238E27FC236}">
                <a16:creationId xmlns:a16="http://schemas.microsoft.com/office/drawing/2014/main" id="{DECC37C2-7020-4DA7-AE3D-A1ED7E47EA14}"/>
              </a:ext>
            </a:extLst>
          </p:cNvPr>
          <p:cNvSpPr txBox="1">
            <a:spLocks/>
          </p:cNvSpPr>
          <p:nvPr/>
        </p:nvSpPr>
        <p:spPr>
          <a:xfrm>
            <a:off x="349889" y="4690246"/>
            <a:ext cx="2707329" cy="1442699"/>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r>
              <a:rPr lang="en-US" sz="1600" dirty="0"/>
              <a:t>Loss of Billable Time</a:t>
            </a:r>
          </a:p>
          <a:p>
            <a:pPr marL="0" lvl="1" indent="0">
              <a:buNone/>
            </a:pPr>
            <a:r>
              <a:rPr lang="en-US" sz="1200" dirty="0"/>
              <a:t>Inaccurate on-site arrival / departure times and personal errands during work hours add up to loss of billable time.</a:t>
            </a:r>
          </a:p>
        </p:txBody>
      </p:sp>
      <p:sp>
        <p:nvSpPr>
          <p:cNvPr id="17" name="Content Placeholder 2">
            <a:extLst>
              <a:ext uri="{FF2B5EF4-FFF2-40B4-BE49-F238E27FC236}">
                <a16:creationId xmlns:a16="http://schemas.microsoft.com/office/drawing/2014/main" id="{FFF933E7-F1B8-4E74-8319-E2B6047FB1C1}"/>
              </a:ext>
            </a:extLst>
          </p:cNvPr>
          <p:cNvSpPr txBox="1">
            <a:spLocks/>
          </p:cNvSpPr>
          <p:nvPr/>
        </p:nvSpPr>
        <p:spPr>
          <a:xfrm>
            <a:off x="3285060" y="4690246"/>
            <a:ext cx="2707329" cy="1304495"/>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r>
              <a:rPr lang="en-US" sz="1600" dirty="0"/>
              <a:t>Insufficient Work Distribution</a:t>
            </a:r>
          </a:p>
          <a:p>
            <a:pPr marL="0" lvl="1" indent="0">
              <a:buNone/>
            </a:pPr>
            <a:r>
              <a:rPr lang="en-US" sz="1200" dirty="0"/>
              <a:t>Inability to instantly see available drivers is costing in high phone traffic, unfair distribution of work and overtime costs.</a:t>
            </a:r>
          </a:p>
        </p:txBody>
      </p:sp>
      <p:sp>
        <p:nvSpPr>
          <p:cNvPr id="18" name="Content Placeholder 3">
            <a:extLst>
              <a:ext uri="{FF2B5EF4-FFF2-40B4-BE49-F238E27FC236}">
                <a16:creationId xmlns:a16="http://schemas.microsoft.com/office/drawing/2014/main" id="{57E2E272-04E1-43DD-ADF0-985296420C47}"/>
              </a:ext>
            </a:extLst>
          </p:cNvPr>
          <p:cNvSpPr txBox="1">
            <a:spLocks/>
          </p:cNvSpPr>
          <p:nvPr/>
        </p:nvSpPr>
        <p:spPr>
          <a:xfrm>
            <a:off x="6220231" y="4690246"/>
            <a:ext cx="2707329" cy="1442699"/>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r>
              <a:rPr lang="en-US" sz="1400" dirty="0"/>
              <a:t>Customer Service</a:t>
            </a:r>
          </a:p>
          <a:p>
            <a:pPr marL="0" lvl="1" indent="0">
              <a:buNone/>
            </a:pPr>
            <a:r>
              <a:rPr lang="en-US" sz="1200" dirty="0"/>
              <a:t>Long response times, inability to provide ETAs, inaccuracies in billing due to lack of insight into time of arrival/departure result in poor customer service.</a:t>
            </a:r>
          </a:p>
        </p:txBody>
      </p:sp>
      <p:sp>
        <p:nvSpPr>
          <p:cNvPr id="19" name="Content Placeholder 4">
            <a:extLst>
              <a:ext uri="{FF2B5EF4-FFF2-40B4-BE49-F238E27FC236}">
                <a16:creationId xmlns:a16="http://schemas.microsoft.com/office/drawing/2014/main" id="{C86A9577-0C2C-4B43-A7AD-AEE2ECBC35EF}"/>
              </a:ext>
            </a:extLst>
          </p:cNvPr>
          <p:cNvSpPr txBox="1">
            <a:spLocks/>
          </p:cNvSpPr>
          <p:nvPr/>
        </p:nvSpPr>
        <p:spPr>
          <a:xfrm>
            <a:off x="9155402" y="4690246"/>
            <a:ext cx="2611725" cy="1442699"/>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r>
              <a:rPr lang="en-US" sz="1600" dirty="0"/>
              <a:t>Remote Lone Drivers</a:t>
            </a:r>
          </a:p>
          <a:p>
            <a:pPr marL="0" lvl="1" indent="0">
              <a:buNone/>
            </a:pPr>
            <a:r>
              <a:rPr lang="en-US" sz="1200" dirty="0"/>
              <a:t>Lack of visibility into vehicle location in remote areas for periods of time keeps managers and dispatchers in the dark about the status of the fleet.</a:t>
            </a:r>
          </a:p>
        </p:txBody>
      </p:sp>
      <p:cxnSp>
        <p:nvCxnSpPr>
          <p:cNvPr id="22" name="Straight Connector 21">
            <a:extLst>
              <a:ext uri="{FF2B5EF4-FFF2-40B4-BE49-F238E27FC236}">
                <a16:creationId xmlns:a16="http://schemas.microsoft.com/office/drawing/2014/main" id="{464DA93D-D6A1-264A-B67C-8B8080D44996}"/>
              </a:ext>
            </a:extLst>
          </p:cNvPr>
          <p:cNvCxnSpPr>
            <a:cxnSpLocks/>
          </p:cNvCxnSpPr>
          <p:nvPr/>
        </p:nvCxnSpPr>
        <p:spPr>
          <a:xfrm>
            <a:off x="329270" y="2467548"/>
            <a:ext cx="11437857" cy="0"/>
          </a:xfrm>
          <a:prstGeom prst="line">
            <a:avLst/>
          </a:prstGeom>
          <a:ln w="6350" cap="sq">
            <a:solidFill>
              <a:schemeClr val="accent2"/>
            </a:solidFill>
          </a:ln>
        </p:spPr>
        <p:style>
          <a:lnRef idx="1">
            <a:schemeClr val="dk1"/>
          </a:lnRef>
          <a:fillRef idx="0">
            <a:schemeClr val="accent1"/>
          </a:fillRef>
          <a:effectRef idx="0">
            <a:schemeClr val="dk1"/>
          </a:effectRef>
          <a:fontRef idx="minor">
            <a:schemeClr val="lt1"/>
          </a:fontRef>
        </p:style>
      </p:cxnSp>
      <p:cxnSp>
        <p:nvCxnSpPr>
          <p:cNvPr id="23" name="Straight Connector 22">
            <a:extLst>
              <a:ext uri="{FF2B5EF4-FFF2-40B4-BE49-F238E27FC236}">
                <a16:creationId xmlns:a16="http://schemas.microsoft.com/office/drawing/2014/main" id="{EEC4FC31-90F9-6847-9E4E-0AA523CCE12E}"/>
              </a:ext>
            </a:extLst>
          </p:cNvPr>
          <p:cNvCxnSpPr>
            <a:cxnSpLocks/>
          </p:cNvCxnSpPr>
          <p:nvPr/>
        </p:nvCxnSpPr>
        <p:spPr>
          <a:xfrm flipV="1">
            <a:off x="329270" y="4240930"/>
            <a:ext cx="11437857" cy="28614"/>
          </a:xfrm>
          <a:prstGeom prst="line">
            <a:avLst/>
          </a:prstGeom>
          <a:ln w="6350" cap="sq">
            <a:solidFill>
              <a:schemeClr val="accent2"/>
            </a:solidFill>
          </a:ln>
        </p:spPr>
        <p:style>
          <a:lnRef idx="1">
            <a:schemeClr val="dk1"/>
          </a:lnRef>
          <a:fillRef idx="0">
            <a:schemeClr val="accent1"/>
          </a:fillRef>
          <a:effectRef idx="0">
            <a:schemeClr val="dk1"/>
          </a:effectRef>
          <a:fontRef idx="minor">
            <a:schemeClr val="lt1"/>
          </a:fontRef>
        </p:style>
      </p:cxnSp>
    </p:spTree>
    <p:extLst>
      <p:ext uri="{BB962C8B-B14F-4D97-AF65-F5344CB8AC3E}">
        <p14:creationId xmlns:p14="http://schemas.microsoft.com/office/powerpoint/2010/main" val="3911308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80F8A50B-8964-6748-B329-3A389D296187}"/>
              </a:ext>
            </a:extLst>
          </p:cNvPr>
          <p:cNvSpPr/>
          <p:nvPr/>
        </p:nvSpPr>
        <p:spPr>
          <a:xfrm>
            <a:off x="329269" y="1484282"/>
            <a:ext cx="11533460" cy="3181558"/>
          </a:xfrm>
          <a:prstGeom prst="rect">
            <a:avLst/>
          </a:prstGeom>
          <a:pattFill prst="ltDnDiag">
            <a:fgClr>
              <a:schemeClr val="bg1">
                <a:lumMod val="95000"/>
              </a:schemeClr>
            </a:fgClr>
            <a:bgClr>
              <a:schemeClr val="bg1"/>
            </a:bgClr>
          </a:pattFill>
          <a:ln w="635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70" name="Rectangle 69">
            <a:extLst>
              <a:ext uri="{FF2B5EF4-FFF2-40B4-BE49-F238E27FC236}">
                <a16:creationId xmlns:a16="http://schemas.microsoft.com/office/drawing/2014/main" id="{8855A192-596B-6841-AA5D-ACF9884FCE0C}"/>
              </a:ext>
            </a:extLst>
          </p:cNvPr>
          <p:cNvSpPr/>
          <p:nvPr/>
        </p:nvSpPr>
        <p:spPr>
          <a:xfrm>
            <a:off x="329270" y="4751107"/>
            <a:ext cx="11533460" cy="1491427"/>
          </a:xfrm>
          <a:prstGeom prst="rect">
            <a:avLst/>
          </a:prstGeom>
          <a:pattFill prst="ltDnDiag">
            <a:fgClr>
              <a:schemeClr val="bg1">
                <a:lumMod val="95000"/>
              </a:schemeClr>
            </a:fgClr>
            <a:bgClr>
              <a:schemeClr val="bg1"/>
            </a:bgClr>
          </a:pattFill>
          <a:ln w="6350">
            <a:solidFill>
              <a:schemeClr val="tx2"/>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cxnSp>
        <p:nvCxnSpPr>
          <p:cNvPr id="64" name="Straight Connector 63">
            <a:extLst>
              <a:ext uri="{FF2B5EF4-FFF2-40B4-BE49-F238E27FC236}">
                <a16:creationId xmlns:a16="http://schemas.microsoft.com/office/drawing/2014/main" id="{30AB4A40-B946-3440-8717-4FDC1FB527AA}"/>
              </a:ext>
            </a:extLst>
          </p:cNvPr>
          <p:cNvCxnSpPr>
            <a:cxnSpLocks/>
          </p:cNvCxnSpPr>
          <p:nvPr/>
        </p:nvCxnSpPr>
        <p:spPr>
          <a:xfrm>
            <a:off x="8893487" y="2863563"/>
            <a:ext cx="0" cy="203944"/>
          </a:xfrm>
          <a:prstGeom prst="line">
            <a:avLst/>
          </a:prstGeom>
          <a:ln w="25400" cap="sq">
            <a:solidFill>
              <a:schemeClr val="accent2"/>
            </a:solidFill>
          </a:ln>
        </p:spPr>
        <p:style>
          <a:lnRef idx="1">
            <a:schemeClr val="dk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488B529B-698B-8641-AE22-36D8DC7A9D4A}"/>
              </a:ext>
            </a:extLst>
          </p:cNvPr>
          <p:cNvCxnSpPr>
            <a:cxnSpLocks/>
          </p:cNvCxnSpPr>
          <p:nvPr/>
        </p:nvCxnSpPr>
        <p:spPr>
          <a:xfrm>
            <a:off x="3167245" y="2863563"/>
            <a:ext cx="0" cy="203944"/>
          </a:xfrm>
          <a:prstGeom prst="line">
            <a:avLst/>
          </a:prstGeom>
          <a:ln w="25400" cap="sq">
            <a:solidFill>
              <a:schemeClr val="accent2"/>
            </a:solidFill>
          </a:ln>
        </p:spPr>
        <p:style>
          <a:lnRef idx="1">
            <a:schemeClr val="dk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04FED16C-0EA8-D648-BDA5-6145C460B5A4}"/>
              </a:ext>
            </a:extLst>
          </p:cNvPr>
          <p:cNvCxnSpPr>
            <a:cxnSpLocks/>
          </p:cNvCxnSpPr>
          <p:nvPr/>
        </p:nvCxnSpPr>
        <p:spPr>
          <a:xfrm>
            <a:off x="6067841" y="2659620"/>
            <a:ext cx="0" cy="407887"/>
          </a:xfrm>
          <a:prstGeom prst="line">
            <a:avLst/>
          </a:prstGeom>
          <a:ln w="25400" cap="sq">
            <a:solidFill>
              <a:schemeClr val="accent2"/>
            </a:solidFill>
          </a:ln>
        </p:spPr>
        <p:style>
          <a:lnRef idx="1">
            <a:schemeClr val="dk1"/>
          </a:lnRef>
          <a:fillRef idx="0">
            <a:schemeClr val="accent1"/>
          </a:fillRef>
          <a:effectRef idx="0">
            <a:schemeClr val="dk1"/>
          </a:effectRef>
          <a:fontRef idx="minor">
            <a:schemeClr val="lt1"/>
          </a:fontRef>
        </p:style>
      </p:cxnSp>
      <p:sp>
        <p:nvSpPr>
          <p:cNvPr id="57" name="Oval 56">
            <a:extLst>
              <a:ext uri="{FF2B5EF4-FFF2-40B4-BE49-F238E27FC236}">
                <a16:creationId xmlns:a16="http://schemas.microsoft.com/office/drawing/2014/main" id="{AAF2338D-72BD-B845-8FF9-F76535C3C91C}"/>
              </a:ext>
            </a:extLst>
          </p:cNvPr>
          <p:cNvSpPr/>
          <p:nvPr/>
        </p:nvSpPr>
        <p:spPr>
          <a:xfrm>
            <a:off x="8439424" y="2975473"/>
            <a:ext cx="889303" cy="881862"/>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28F10974-076E-3C41-A1AA-6055923CC4EB}"/>
              </a:ext>
            </a:extLst>
          </p:cNvPr>
          <p:cNvSpPr/>
          <p:nvPr/>
        </p:nvSpPr>
        <p:spPr>
          <a:xfrm>
            <a:off x="5631658" y="2978896"/>
            <a:ext cx="889303" cy="881862"/>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61720"/>
          </a:xfrm>
        </p:spPr>
        <p:txBody>
          <a:bodyPr/>
          <a:lstStyle/>
          <a:p>
            <a:r>
              <a:rPr lang="en-US" dirty="0"/>
              <a:t>Our Value Proposition</a:t>
            </a:r>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329271" y="881003"/>
            <a:ext cx="7091438" cy="862664"/>
          </a:xfrm>
        </p:spPr>
        <p:txBody>
          <a:bodyPr/>
          <a:lstStyle/>
          <a:p>
            <a:r>
              <a:rPr lang="en-US" sz="1800" dirty="0"/>
              <a:t>Fleet </a:t>
            </a:r>
            <a:r>
              <a:rPr lang="en-US" sz="1800" dirty="0" err="1"/>
              <a:t>Complete’s</a:t>
            </a:r>
            <a:r>
              <a:rPr lang="en-US" sz="1800" dirty="0"/>
              <a:t> fleet management applications serve as clients’ core operational system, enabling business transformation</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6</a:t>
            </a:fld>
            <a:r>
              <a:rPr lang="en-US"/>
              <a:t> </a:t>
            </a:r>
          </a:p>
        </p:txBody>
      </p:sp>
      <p:sp>
        <p:nvSpPr>
          <p:cNvPr id="18" name="TextBox 17">
            <a:extLst>
              <a:ext uri="{FF2B5EF4-FFF2-40B4-BE49-F238E27FC236}">
                <a16:creationId xmlns:a16="http://schemas.microsoft.com/office/drawing/2014/main" id="{287E2CCA-440D-4653-9820-2424D614661C}"/>
              </a:ext>
            </a:extLst>
          </p:cNvPr>
          <p:cNvSpPr txBox="1"/>
          <p:nvPr/>
        </p:nvSpPr>
        <p:spPr>
          <a:xfrm>
            <a:off x="8196921" y="3952834"/>
            <a:ext cx="1581895" cy="307777"/>
          </a:xfrm>
          <a:prstGeom prst="rect">
            <a:avLst/>
          </a:prstGeom>
          <a:noFill/>
        </p:spPr>
        <p:txBody>
          <a:bodyPr wrap="square" rtlCol="0">
            <a:spAutoFit/>
          </a:bodyPr>
          <a:lstStyle/>
          <a:p>
            <a:pPr algn="ctr"/>
            <a:r>
              <a:rPr lang="en-US" sz="1400" dirty="0">
                <a:latin typeface="Gotham Book" pitchFamily="2" charset="0"/>
                <a:cs typeface="Gotham Book" pitchFamily="2" charset="0"/>
              </a:rPr>
              <a:t>Mobile workers</a:t>
            </a:r>
          </a:p>
        </p:txBody>
      </p:sp>
      <p:sp>
        <p:nvSpPr>
          <p:cNvPr id="19" name="TextBox 18">
            <a:extLst>
              <a:ext uri="{FF2B5EF4-FFF2-40B4-BE49-F238E27FC236}">
                <a16:creationId xmlns:a16="http://schemas.microsoft.com/office/drawing/2014/main" id="{9744110E-CCD1-4EF5-BD30-87C86661889A}"/>
              </a:ext>
            </a:extLst>
          </p:cNvPr>
          <p:cNvSpPr txBox="1"/>
          <p:nvPr/>
        </p:nvSpPr>
        <p:spPr>
          <a:xfrm>
            <a:off x="5246403" y="3952834"/>
            <a:ext cx="1659812" cy="307777"/>
          </a:xfrm>
          <a:prstGeom prst="rect">
            <a:avLst/>
          </a:prstGeom>
          <a:noFill/>
        </p:spPr>
        <p:txBody>
          <a:bodyPr wrap="square" rtlCol="0">
            <a:spAutoFit/>
          </a:bodyPr>
          <a:lstStyle/>
          <a:p>
            <a:pPr algn="ctr"/>
            <a:r>
              <a:rPr lang="en-US" sz="1400" dirty="0">
                <a:latin typeface="Gotham Book" pitchFamily="2" charset="0"/>
                <a:cs typeface="Gotham Book" pitchFamily="2" charset="0"/>
              </a:rPr>
              <a:t>Mobile assets</a:t>
            </a:r>
          </a:p>
        </p:txBody>
      </p:sp>
      <p:sp>
        <p:nvSpPr>
          <p:cNvPr id="20" name="TextBox 19">
            <a:extLst>
              <a:ext uri="{FF2B5EF4-FFF2-40B4-BE49-F238E27FC236}">
                <a16:creationId xmlns:a16="http://schemas.microsoft.com/office/drawing/2014/main" id="{0A46D761-DE51-4488-99C1-0E53EBFCED57}"/>
              </a:ext>
            </a:extLst>
          </p:cNvPr>
          <p:cNvSpPr txBox="1"/>
          <p:nvPr/>
        </p:nvSpPr>
        <p:spPr>
          <a:xfrm>
            <a:off x="2406542" y="3952834"/>
            <a:ext cx="1541335" cy="307777"/>
          </a:xfrm>
          <a:prstGeom prst="rect">
            <a:avLst/>
          </a:prstGeom>
          <a:noFill/>
        </p:spPr>
        <p:txBody>
          <a:bodyPr wrap="square" rtlCol="0">
            <a:spAutoFit/>
          </a:bodyPr>
          <a:lstStyle/>
          <a:p>
            <a:pPr algn="ctr"/>
            <a:r>
              <a:rPr lang="en-US" sz="1400" dirty="0">
                <a:latin typeface="Gotham Book" pitchFamily="2" charset="0"/>
                <a:cs typeface="Gotham Book" pitchFamily="2" charset="0"/>
              </a:rPr>
              <a:t>Fleet vehicles</a:t>
            </a:r>
          </a:p>
        </p:txBody>
      </p:sp>
      <p:sp>
        <p:nvSpPr>
          <p:cNvPr id="23" name="TextBox 22">
            <a:extLst>
              <a:ext uri="{FF2B5EF4-FFF2-40B4-BE49-F238E27FC236}">
                <a16:creationId xmlns:a16="http://schemas.microsoft.com/office/drawing/2014/main" id="{907AEAE7-74F4-4E0C-AC02-FB9D22534D9E}"/>
              </a:ext>
            </a:extLst>
          </p:cNvPr>
          <p:cNvSpPr txBox="1"/>
          <p:nvPr/>
        </p:nvSpPr>
        <p:spPr>
          <a:xfrm>
            <a:off x="543104" y="5681929"/>
            <a:ext cx="1470645" cy="261610"/>
          </a:xfrm>
          <a:prstGeom prst="rect">
            <a:avLst/>
          </a:prstGeom>
          <a:noFill/>
        </p:spPr>
        <p:txBody>
          <a:bodyPr wrap="square" rtlCol="0">
            <a:spAutoFit/>
          </a:bodyPr>
          <a:lstStyle/>
          <a:p>
            <a:pPr algn="ctr"/>
            <a:r>
              <a:rPr lang="en-US" sz="1100" dirty="0">
                <a:solidFill>
                  <a:schemeClr val="tx2"/>
                </a:solidFill>
                <a:latin typeface="Calibri" panose="020F0502020204030204" pitchFamily="34" charset="0"/>
                <a:cs typeface="Calibri" panose="020F0502020204030204" pitchFamily="34" charset="0"/>
              </a:rPr>
              <a:t>Improve Performance</a:t>
            </a:r>
          </a:p>
        </p:txBody>
      </p:sp>
      <p:sp>
        <p:nvSpPr>
          <p:cNvPr id="26" name="TextBox 25">
            <a:extLst>
              <a:ext uri="{FF2B5EF4-FFF2-40B4-BE49-F238E27FC236}">
                <a16:creationId xmlns:a16="http://schemas.microsoft.com/office/drawing/2014/main" id="{1669B00F-CBDD-4C00-9482-A4177D18C8D2}"/>
              </a:ext>
            </a:extLst>
          </p:cNvPr>
          <p:cNvSpPr txBox="1"/>
          <p:nvPr/>
        </p:nvSpPr>
        <p:spPr>
          <a:xfrm>
            <a:off x="2142494" y="5681929"/>
            <a:ext cx="1324463" cy="261610"/>
          </a:xfrm>
          <a:prstGeom prst="rect">
            <a:avLst/>
          </a:prstGeom>
          <a:noFill/>
        </p:spPr>
        <p:txBody>
          <a:bodyPr wrap="square" rtlCol="0">
            <a:spAutoFit/>
          </a:bodyPr>
          <a:lstStyle/>
          <a:p>
            <a:pPr algn="ctr"/>
            <a:r>
              <a:rPr lang="en-US" sz="1100" dirty="0">
                <a:solidFill>
                  <a:schemeClr val="tx2"/>
                </a:solidFill>
                <a:latin typeface="Calibri" panose="020F0502020204030204" pitchFamily="34" charset="0"/>
                <a:cs typeface="Calibri" panose="020F0502020204030204" pitchFamily="34" charset="0"/>
              </a:rPr>
              <a:t>Reduce Costs</a:t>
            </a:r>
          </a:p>
        </p:txBody>
      </p:sp>
      <p:sp>
        <p:nvSpPr>
          <p:cNvPr id="29" name="TextBox 28">
            <a:extLst>
              <a:ext uri="{FF2B5EF4-FFF2-40B4-BE49-F238E27FC236}">
                <a16:creationId xmlns:a16="http://schemas.microsoft.com/office/drawing/2014/main" id="{50A2D8EE-CA0D-495D-AD06-5A6B1715AD91}"/>
              </a:ext>
            </a:extLst>
          </p:cNvPr>
          <p:cNvSpPr txBox="1"/>
          <p:nvPr/>
        </p:nvSpPr>
        <p:spPr>
          <a:xfrm>
            <a:off x="5440870" y="5681929"/>
            <a:ext cx="1403421" cy="430887"/>
          </a:xfrm>
          <a:prstGeom prst="rect">
            <a:avLst/>
          </a:prstGeom>
          <a:noFill/>
        </p:spPr>
        <p:txBody>
          <a:bodyPr wrap="square" rtlCol="0">
            <a:spAutoFit/>
          </a:bodyPr>
          <a:lstStyle/>
          <a:p>
            <a:pPr algn="ctr"/>
            <a:r>
              <a:rPr lang="en-US" sz="1100" dirty="0">
                <a:solidFill>
                  <a:schemeClr val="tx2"/>
                </a:solidFill>
                <a:latin typeface="Calibri" panose="020F0502020204030204" pitchFamily="34" charset="0"/>
                <a:cs typeface="Calibri" panose="020F0502020204030204" pitchFamily="34" charset="0"/>
              </a:rPr>
              <a:t>Enhance Customer </a:t>
            </a:r>
            <a:br>
              <a:rPr lang="en-US" sz="1100" dirty="0">
                <a:solidFill>
                  <a:schemeClr val="tx2"/>
                </a:solidFill>
                <a:latin typeface="Calibri" panose="020F0502020204030204" pitchFamily="34" charset="0"/>
                <a:cs typeface="Calibri" panose="020F0502020204030204" pitchFamily="34" charset="0"/>
              </a:rPr>
            </a:br>
            <a:r>
              <a:rPr lang="en-US" sz="1100" dirty="0">
                <a:solidFill>
                  <a:schemeClr val="tx2"/>
                </a:solidFill>
                <a:latin typeface="Calibri" panose="020F0502020204030204" pitchFamily="34" charset="0"/>
                <a:cs typeface="Calibri" panose="020F0502020204030204" pitchFamily="34" charset="0"/>
              </a:rPr>
              <a:t>Service</a:t>
            </a:r>
          </a:p>
        </p:txBody>
      </p:sp>
      <p:sp>
        <p:nvSpPr>
          <p:cNvPr id="33" name="TextBox 32">
            <a:extLst>
              <a:ext uri="{FF2B5EF4-FFF2-40B4-BE49-F238E27FC236}">
                <a16:creationId xmlns:a16="http://schemas.microsoft.com/office/drawing/2014/main" id="{B428FE11-B667-4CD7-AB11-AE562CA2B85A}"/>
              </a:ext>
            </a:extLst>
          </p:cNvPr>
          <p:cNvSpPr txBox="1"/>
          <p:nvPr/>
        </p:nvSpPr>
        <p:spPr>
          <a:xfrm>
            <a:off x="7142951" y="5681929"/>
            <a:ext cx="1324463" cy="430887"/>
          </a:xfrm>
          <a:prstGeom prst="rect">
            <a:avLst/>
          </a:prstGeom>
          <a:noFill/>
        </p:spPr>
        <p:txBody>
          <a:bodyPr wrap="square" rtlCol="0">
            <a:spAutoFit/>
          </a:bodyPr>
          <a:lstStyle/>
          <a:p>
            <a:pPr algn="ctr"/>
            <a:r>
              <a:rPr lang="en-US" sz="1100" dirty="0">
                <a:solidFill>
                  <a:schemeClr val="tx2"/>
                </a:solidFill>
                <a:latin typeface="Calibri" panose="020F0502020204030204" pitchFamily="34" charset="0"/>
                <a:cs typeface="Calibri" panose="020F0502020204030204" pitchFamily="34" charset="0"/>
              </a:rPr>
              <a:t>Enable Safe</a:t>
            </a:r>
          </a:p>
          <a:p>
            <a:pPr algn="ctr"/>
            <a:r>
              <a:rPr lang="en-US" sz="1100" dirty="0">
                <a:solidFill>
                  <a:schemeClr val="tx2"/>
                </a:solidFill>
                <a:latin typeface="Calibri" panose="020F0502020204030204" pitchFamily="34" charset="0"/>
                <a:cs typeface="Calibri" panose="020F0502020204030204" pitchFamily="34" charset="0"/>
              </a:rPr>
              <a:t>Operations</a:t>
            </a:r>
          </a:p>
        </p:txBody>
      </p:sp>
      <p:sp>
        <p:nvSpPr>
          <p:cNvPr id="37" name="TextBox 36">
            <a:extLst>
              <a:ext uri="{FF2B5EF4-FFF2-40B4-BE49-F238E27FC236}">
                <a16:creationId xmlns:a16="http://schemas.microsoft.com/office/drawing/2014/main" id="{FE0A24E5-AD3B-4D1C-8AED-2FD8C545F065}"/>
              </a:ext>
            </a:extLst>
          </p:cNvPr>
          <p:cNvSpPr txBox="1"/>
          <p:nvPr/>
        </p:nvSpPr>
        <p:spPr>
          <a:xfrm>
            <a:off x="3753609" y="5681929"/>
            <a:ext cx="1378969" cy="430887"/>
          </a:xfrm>
          <a:prstGeom prst="rect">
            <a:avLst/>
          </a:prstGeom>
          <a:noFill/>
        </p:spPr>
        <p:txBody>
          <a:bodyPr wrap="square" rtlCol="0">
            <a:spAutoFit/>
          </a:bodyPr>
          <a:lstStyle/>
          <a:p>
            <a:pPr algn="ctr"/>
            <a:r>
              <a:rPr lang="en-US" sz="1100" dirty="0">
                <a:solidFill>
                  <a:schemeClr val="tx2"/>
                </a:solidFill>
                <a:latin typeface="Calibri" panose="020F0502020204030204" pitchFamily="34" charset="0"/>
                <a:cs typeface="Calibri" panose="020F0502020204030204" pitchFamily="34" charset="0"/>
              </a:rPr>
              <a:t>Maintain Regulatory</a:t>
            </a:r>
          </a:p>
          <a:p>
            <a:pPr algn="ctr"/>
            <a:r>
              <a:rPr lang="en-US" sz="1100" dirty="0">
                <a:solidFill>
                  <a:schemeClr val="tx2"/>
                </a:solidFill>
                <a:latin typeface="Calibri" panose="020F0502020204030204" pitchFamily="34" charset="0"/>
                <a:cs typeface="Calibri" panose="020F0502020204030204" pitchFamily="34" charset="0"/>
              </a:rPr>
              <a:t>Compliance</a:t>
            </a:r>
          </a:p>
        </p:txBody>
      </p:sp>
      <p:sp>
        <p:nvSpPr>
          <p:cNvPr id="38" name="TextBox 37">
            <a:extLst>
              <a:ext uri="{FF2B5EF4-FFF2-40B4-BE49-F238E27FC236}">
                <a16:creationId xmlns:a16="http://schemas.microsoft.com/office/drawing/2014/main" id="{29EB7BD7-5F28-4EAB-80E9-2E3D0E967E61}"/>
              </a:ext>
            </a:extLst>
          </p:cNvPr>
          <p:cNvSpPr txBox="1"/>
          <p:nvPr/>
        </p:nvSpPr>
        <p:spPr>
          <a:xfrm>
            <a:off x="5222350" y="4598765"/>
            <a:ext cx="1741906" cy="307777"/>
          </a:xfrm>
          <a:prstGeom prst="rect">
            <a:avLst/>
          </a:prstGeom>
          <a:solidFill>
            <a:schemeClr val="bg1"/>
          </a:solidFill>
          <a:ln>
            <a:solidFill>
              <a:schemeClr val="tx2"/>
            </a:solidFill>
          </a:ln>
        </p:spPr>
        <p:txBody>
          <a:bodyPr wrap="square" rtlCol="0">
            <a:spAutoFit/>
          </a:bodyPr>
          <a:lstStyle/>
          <a:p>
            <a:pPr algn="ctr"/>
            <a:r>
              <a:rPr lang="en-US" sz="1400" dirty="0">
                <a:solidFill>
                  <a:schemeClr val="tx2"/>
                </a:solidFill>
                <a:latin typeface="ATT Aleck Sans" panose="020B0503020203020204" pitchFamily="34" charset="0"/>
                <a:cs typeface="ATT Aleck Sans" panose="020B0503020203020204" pitchFamily="34" charset="0"/>
              </a:rPr>
              <a:t>Helping Businesses</a:t>
            </a:r>
          </a:p>
        </p:txBody>
      </p:sp>
      <p:sp>
        <p:nvSpPr>
          <p:cNvPr id="41" name="TextBox 40">
            <a:extLst>
              <a:ext uri="{FF2B5EF4-FFF2-40B4-BE49-F238E27FC236}">
                <a16:creationId xmlns:a16="http://schemas.microsoft.com/office/drawing/2014/main" id="{D6E9854D-0FDE-4B59-A6F6-3EFBF35AA52C}"/>
              </a:ext>
            </a:extLst>
          </p:cNvPr>
          <p:cNvSpPr txBox="1"/>
          <p:nvPr/>
        </p:nvSpPr>
        <p:spPr>
          <a:xfrm>
            <a:off x="8994531" y="5681929"/>
            <a:ext cx="1064324" cy="430887"/>
          </a:xfrm>
          <a:prstGeom prst="rect">
            <a:avLst/>
          </a:prstGeom>
          <a:noFill/>
        </p:spPr>
        <p:txBody>
          <a:bodyPr wrap="square" rtlCol="0">
            <a:spAutoFit/>
          </a:bodyPr>
          <a:lstStyle/>
          <a:p>
            <a:pPr algn="ctr"/>
            <a:r>
              <a:rPr lang="en-US" sz="1100" dirty="0">
                <a:solidFill>
                  <a:schemeClr val="tx2"/>
                </a:solidFill>
                <a:latin typeface="Calibri" panose="020F0502020204030204" pitchFamily="34" charset="0"/>
                <a:cs typeface="Calibri" panose="020F0502020204030204" pitchFamily="34" charset="0"/>
              </a:rPr>
              <a:t>Utilize Excess Capacity</a:t>
            </a:r>
          </a:p>
        </p:txBody>
      </p:sp>
      <p:sp>
        <p:nvSpPr>
          <p:cNvPr id="45" name="TextBox 44">
            <a:extLst>
              <a:ext uri="{FF2B5EF4-FFF2-40B4-BE49-F238E27FC236}">
                <a16:creationId xmlns:a16="http://schemas.microsoft.com/office/drawing/2014/main" id="{82223FD1-1F74-43E6-BDE2-38FD8DBFEACD}"/>
              </a:ext>
            </a:extLst>
          </p:cNvPr>
          <p:cNvSpPr txBox="1"/>
          <p:nvPr/>
        </p:nvSpPr>
        <p:spPr>
          <a:xfrm>
            <a:off x="10478389" y="5681929"/>
            <a:ext cx="1361094" cy="261610"/>
          </a:xfrm>
          <a:prstGeom prst="rect">
            <a:avLst/>
          </a:prstGeom>
          <a:noFill/>
        </p:spPr>
        <p:txBody>
          <a:bodyPr wrap="square" rtlCol="0">
            <a:spAutoFit/>
          </a:bodyPr>
          <a:lstStyle/>
          <a:p>
            <a:pPr algn="ctr"/>
            <a:r>
              <a:rPr lang="en-US" sz="1100" dirty="0">
                <a:solidFill>
                  <a:schemeClr val="tx2"/>
                </a:solidFill>
                <a:latin typeface="Calibri" panose="020F0502020204030204" pitchFamily="34" charset="0"/>
                <a:cs typeface="Calibri" panose="020F0502020204030204" pitchFamily="34" charset="0"/>
              </a:rPr>
              <a:t>Generate  Revenue</a:t>
            </a:r>
          </a:p>
        </p:txBody>
      </p:sp>
      <p:sp>
        <p:nvSpPr>
          <p:cNvPr id="46" name="Oval 45">
            <a:extLst>
              <a:ext uri="{FF2B5EF4-FFF2-40B4-BE49-F238E27FC236}">
                <a16:creationId xmlns:a16="http://schemas.microsoft.com/office/drawing/2014/main" id="{20520E89-3C51-2241-916A-38CDCBCAC026}"/>
              </a:ext>
            </a:extLst>
          </p:cNvPr>
          <p:cNvSpPr/>
          <p:nvPr/>
        </p:nvSpPr>
        <p:spPr>
          <a:xfrm>
            <a:off x="5555889" y="1701263"/>
            <a:ext cx="1040841" cy="1032132"/>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B608BC24-4D41-6747-A073-33042478B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1697" y="1892717"/>
            <a:ext cx="649224" cy="649224"/>
          </a:xfrm>
          <a:prstGeom prst="rect">
            <a:avLst/>
          </a:prstGeom>
        </p:spPr>
      </p:pic>
      <p:pic>
        <p:nvPicPr>
          <p:cNvPr id="51" name="Picture 50">
            <a:extLst>
              <a:ext uri="{FF2B5EF4-FFF2-40B4-BE49-F238E27FC236}">
                <a16:creationId xmlns:a16="http://schemas.microsoft.com/office/drawing/2014/main" id="{FFE78FB7-3C6B-7044-A61E-AAD6BE587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9463" y="3091792"/>
            <a:ext cx="649224" cy="649224"/>
          </a:xfrm>
          <a:prstGeom prst="rect">
            <a:avLst/>
          </a:prstGeom>
        </p:spPr>
      </p:pic>
      <p:sp>
        <p:nvSpPr>
          <p:cNvPr id="52" name="Oval 51">
            <a:extLst>
              <a:ext uri="{FF2B5EF4-FFF2-40B4-BE49-F238E27FC236}">
                <a16:creationId xmlns:a16="http://schemas.microsoft.com/office/drawing/2014/main" id="{2D633C4F-9A06-2D4C-AE35-6DAF856080A1}"/>
              </a:ext>
            </a:extLst>
          </p:cNvPr>
          <p:cNvSpPr/>
          <p:nvPr/>
        </p:nvSpPr>
        <p:spPr>
          <a:xfrm>
            <a:off x="2730146" y="2969597"/>
            <a:ext cx="889303" cy="881862"/>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3" name="Picture 52">
            <a:extLst>
              <a:ext uri="{FF2B5EF4-FFF2-40B4-BE49-F238E27FC236}">
                <a16:creationId xmlns:a16="http://schemas.microsoft.com/office/drawing/2014/main" id="{2B8E7260-57AC-F44A-8F3B-5C3C30A94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0185" y="3104388"/>
            <a:ext cx="649224" cy="649224"/>
          </a:xfrm>
          <a:prstGeom prst="rect">
            <a:avLst/>
          </a:prstGeom>
        </p:spPr>
      </p:pic>
      <p:pic>
        <p:nvPicPr>
          <p:cNvPr id="55" name="Picture 54">
            <a:extLst>
              <a:ext uri="{FF2B5EF4-FFF2-40B4-BE49-F238E27FC236}">
                <a16:creationId xmlns:a16="http://schemas.microsoft.com/office/drawing/2014/main" id="{C4E99848-D79B-E447-8338-6B1FAE3D38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697" y="3067507"/>
            <a:ext cx="649224" cy="649224"/>
          </a:xfrm>
          <a:prstGeom prst="rect">
            <a:avLst/>
          </a:prstGeom>
        </p:spPr>
      </p:pic>
      <p:cxnSp>
        <p:nvCxnSpPr>
          <p:cNvPr id="60" name="Straight Connector 59">
            <a:extLst>
              <a:ext uri="{FF2B5EF4-FFF2-40B4-BE49-F238E27FC236}">
                <a16:creationId xmlns:a16="http://schemas.microsoft.com/office/drawing/2014/main" id="{33479BF2-4698-5742-BA3F-9E69B98C958D}"/>
              </a:ext>
            </a:extLst>
          </p:cNvPr>
          <p:cNvCxnSpPr>
            <a:cxnSpLocks/>
          </p:cNvCxnSpPr>
          <p:nvPr/>
        </p:nvCxnSpPr>
        <p:spPr>
          <a:xfrm>
            <a:off x="3174797" y="2863563"/>
            <a:ext cx="5709278" cy="0"/>
          </a:xfrm>
          <a:prstGeom prst="line">
            <a:avLst/>
          </a:prstGeom>
          <a:ln w="25400" cap="sq">
            <a:solidFill>
              <a:schemeClr val="accent2"/>
            </a:solidFill>
          </a:ln>
        </p:spPr>
        <p:style>
          <a:lnRef idx="1">
            <a:schemeClr val="dk1"/>
          </a:lnRef>
          <a:fillRef idx="0">
            <a:schemeClr val="accent1"/>
          </a:fillRef>
          <a:effectRef idx="0">
            <a:schemeClr val="dk1"/>
          </a:effectRef>
          <a:fontRef idx="minor">
            <a:schemeClr val="lt1"/>
          </a:fontRef>
        </p:style>
      </p:cxnSp>
      <p:pic>
        <p:nvPicPr>
          <p:cNvPr id="69" name="Picture 68">
            <a:extLst>
              <a:ext uri="{FF2B5EF4-FFF2-40B4-BE49-F238E27FC236}">
                <a16:creationId xmlns:a16="http://schemas.microsoft.com/office/drawing/2014/main" id="{25BFFCEE-66E8-2343-BFF7-E69F41D2D6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7228" y="5032086"/>
            <a:ext cx="591824" cy="591824"/>
          </a:xfrm>
          <a:prstGeom prst="rect">
            <a:avLst/>
          </a:prstGeom>
        </p:spPr>
      </p:pic>
      <p:pic>
        <p:nvPicPr>
          <p:cNvPr id="71" name="Picture 70">
            <a:extLst>
              <a:ext uri="{FF2B5EF4-FFF2-40B4-BE49-F238E27FC236}">
                <a16:creationId xmlns:a16="http://schemas.microsoft.com/office/drawing/2014/main" id="{5DC7E598-5687-6441-939E-8A9B95EE3C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4519" y="5032086"/>
            <a:ext cx="591824" cy="591824"/>
          </a:xfrm>
          <a:prstGeom prst="rect">
            <a:avLst/>
          </a:prstGeom>
        </p:spPr>
      </p:pic>
      <p:pic>
        <p:nvPicPr>
          <p:cNvPr id="72" name="Picture 71">
            <a:extLst>
              <a:ext uri="{FF2B5EF4-FFF2-40B4-BE49-F238E27FC236}">
                <a16:creationId xmlns:a16="http://schemas.microsoft.com/office/drawing/2014/main" id="{E147636B-4B2B-5F41-BD68-C129A844E4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0246" y="5003386"/>
            <a:ext cx="649224" cy="649224"/>
          </a:xfrm>
          <a:prstGeom prst="rect">
            <a:avLst/>
          </a:prstGeom>
        </p:spPr>
      </p:pic>
      <p:pic>
        <p:nvPicPr>
          <p:cNvPr id="73" name="Picture 72">
            <a:extLst>
              <a:ext uri="{FF2B5EF4-FFF2-40B4-BE49-F238E27FC236}">
                <a16:creationId xmlns:a16="http://schemas.microsoft.com/office/drawing/2014/main" id="{53C6B1E1-75A5-A84B-9B30-7FB8BEF407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423" y="5036310"/>
            <a:ext cx="583376" cy="583376"/>
          </a:xfrm>
          <a:prstGeom prst="rect">
            <a:avLst/>
          </a:prstGeom>
        </p:spPr>
      </p:pic>
      <p:pic>
        <p:nvPicPr>
          <p:cNvPr id="76" name="Picture 75">
            <a:extLst>
              <a:ext uri="{FF2B5EF4-FFF2-40B4-BE49-F238E27FC236}">
                <a16:creationId xmlns:a16="http://schemas.microsoft.com/office/drawing/2014/main" id="{DC133A3D-1675-F042-9107-131E80A607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0053" y="5059334"/>
            <a:ext cx="537328" cy="537328"/>
          </a:xfrm>
          <a:prstGeom prst="rect">
            <a:avLst/>
          </a:prstGeom>
        </p:spPr>
      </p:pic>
      <p:pic>
        <p:nvPicPr>
          <p:cNvPr id="77" name="Picture 76">
            <a:extLst>
              <a:ext uri="{FF2B5EF4-FFF2-40B4-BE49-F238E27FC236}">
                <a16:creationId xmlns:a16="http://schemas.microsoft.com/office/drawing/2014/main" id="{03E0A71A-F9B7-7F43-9F78-27641DD2B6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16649" y="5031692"/>
            <a:ext cx="591824" cy="592613"/>
          </a:xfrm>
          <a:prstGeom prst="rect">
            <a:avLst/>
          </a:prstGeom>
        </p:spPr>
      </p:pic>
      <p:pic>
        <p:nvPicPr>
          <p:cNvPr id="78" name="Picture 77">
            <a:extLst>
              <a:ext uri="{FF2B5EF4-FFF2-40B4-BE49-F238E27FC236}">
                <a16:creationId xmlns:a16="http://schemas.microsoft.com/office/drawing/2014/main" id="{F087F7F9-2341-984F-876A-89E4B022861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13912" y="5003386"/>
            <a:ext cx="649224" cy="649224"/>
          </a:xfrm>
          <a:prstGeom prst="rect">
            <a:avLst/>
          </a:prstGeom>
        </p:spPr>
      </p:pic>
    </p:spTree>
    <p:extLst>
      <p:ext uri="{BB962C8B-B14F-4D97-AF65-F5344CB8AC3E}">
        <p14:creationId xmlns:p14="http://schemas.microsoft.com/office/powerpoint/2010/main" val="2266187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42FE73C6-E3E4-974B-A664-BA3E29E1E799}"/>
              </a:ext>
            </a:extLst>
          </p:cNvPr>
          <p:cNvSpPr>
            <a:spLocks noGrp="1"/>
          </p:cNvSpPr>
          <p:nvPr>
            <p:ph type="title"/>
          </p:nvPr>
        </p:nvSpPr>
        <p:spPr/>
        <p:txBody>
          <a:bodyPr/>
          <a:lstStyle/>
          <a:p>
            <a:r>
              <a:rPr lang="en-US" dirty="0"/>
              <a:t>Solution Across Industries</a:t>
            </a:r>
          </a:p>
        </p:txBody>
      </p:sp>
      <p:sp>
        <p:nvSpPr>
          <p:cNvPr id="6" name="Content Placeholder 1">
            <a:extLst>
              <a:ext uri="{FF2B5EF4-FFF2-40B4-BE49-F238E27FC236}">
                <a16:creationId xmlns:a16="http://schemas.microsoft.com/office/drawing/2014/main" id="{23F705BB-B898-8C4E-9082-52602B99A3D7}"/>
              </a:ext>
            </a:extLst>
          </p:cNvPr>
          <p:cNvSpPr>
            <a:spLocks noGrp="1"/>
          </p:cNvSpPr>
          <p:nvPr>
            <p:ph sz="quarter" idx="12"/>
          </p:nvPr>
        </p:nvSpPr>
        <p:spPr>
          <a:xfrm>
            <a:off x="343074" y="3361764"/>
            <a:ext cx="2707329" cy="304623"/>
          </a:xfrm>
        </p:spPr>
        <p:txBody>
          <a:bodyPr anchor="t" anchorCtr="0"/>
          <a:lstStyle/>
          <a:p>
            <a:r>
              <a:rPr lang="en-US" dirty="0">
                <a:latin typeface="ATT Aleck Sans Medium" panose="020B0503020203020204" pitchFamily="34" charset="0"/>
                <a:cs typeface="ATT Aleck Sans Medium" panose="020B0503020203020204" pitchFamily="34" charset="0"/>
              </a:rPr>
              <a:t>Commercial Fleets</a:t>
            </a:r>
          </a:p>
        </p:txBody>
      </p:sp>
      <p:sp>
        <p:nvSpPr>
          <p:cNvPr id="10" name="Content Placeholder 2">
            <a:extLst>
              <a:ext uri="{FF2B5EF4-FFF2-40B4-BE49-F238E27FC236}">
                <a16:creationId xmlns:a16="http://schemas.microsoft.com/office/drawing/2014/main" id="{A29DB68B-D672-7C44-88E3-B9016E8A2546}"/>
              </a:ext>
            </a:extLst>
          </p:cNvPr>
          <p:cNvSpPr>
            <a:spLocks noGrp="1"/>
          </p:cNvSpPr>
          <p:nvPr>
            <p:ph sz="quarter" idx="16"/>
          </p:nvPr>
        </p:nvSpPr>
        <p:spPr>
          <a:xfrm>
            <a:off x="340565" y="3756351"/>
            <a:ext cx="3431335" cy="2110294"/>
          </a:xfrm>
        </p:spPr>
        <p:txBody>
          <a:bodyPr>
            <a:normAutofit fontScale="77500" lnSpcReduction="20000"/>
          </a:bodyPr>
          <a:lstStyle/>
          <a:p>
            <a:pPr marL="285750" indent="-285750">
              <a:buFont typeface="Arial" panose="020B0604020202020204" pitchFamily="34" charset="0"/>
              <a:buChar char="•"/>
            </a:pPr>
            <a:r>
              <a:rPr lang="en-US" sz="1600" dirty="0"/>
              <a:t>Help maintain compliance with ELD and HOS</a:t>
            </a:r>
          </a:p>
          <a:p>
            <a:pPr marL="285750" indent="-285750">
              <a:buFont typeface="Arial" panose="020B0604020202020204" pitchFamily="34" charset="0"/>
              <a:buChar char="•"/>
            </a:pPr>
            <a:r>
              <a:rPr lang="en-US" sz="1600" dirty="0"/>
              <a:t>Oversee entire operations from one platform</a:t>
            </a:r>
          </a:p>
          <a:p>
            <a:pPr marL="285750" indent="-285750">
              <a:buFont typeface="Arial" panose="020B0604020202020204" pitchFamily="34" charset="0"/>
              <a:buChar char="•"/>
            </a:pPr>
            <a:r>
              <a:rPr lang="en-US" sz="1600" dirty="0"/>
              <a:t>Extensive accessories portfolio (temperature sensors, asset trackers, </a:t>
            </a:r>
            <a:r>
              <a:rPr lang="en-US" sz="1600" dirty="0" err="1"/>
              <a:t>etc</a:t>
            </a:r>
            <a:r>
              <a:rPr lang="en-US" sz="1600" dirty="0"/>
              <a:t>)</a:t>
            </a:r>
          </a:p>
          <a:p>
            <a:pPr marL="285750" indent="-285750">
              <a:buFont typeface="Arial" panose="020B0604020202020204" pitchFamily="34" charset="0"/>
              <a:buChar char="•"/>
            </a:pPr>
            <a:r>
              <a:rPr lang="en-US" sz="1600" dirty="0"/>
              <a:t>Customized solutions for business-specific needs</a:t>
            </a:r>
          </a:p>
          <a:p>
            <a:pPr marL="285750" indent="-285750">
              <a:buFont typeface="Arial" panose="020B0604020202020204" pitchFamily="34" charset="0"/>
              <a:buChar char="•"/>
            </a:pPr>
            <a:r>
              <a:rPr lang="en-US" sz="1600" dirty="0"/>
              <a:t>Project management, full-implementation management </a:t>
            </a:r>
          </a:p>
        </p:txBody>
      </p:sp>
      <p:sp>
        <p:nvSpPr>
          <p:cNvPr id="7" name="Content Placeholder 3">
            <a:extLst>
              <a:ext uri="{FF2B5EF4-FFF2-40B4-BE49-F238E27FC236}">
                <a16:creationId xmlns:a16="http://schemas.microsoft.com/office/drawing/2014/main" id="{B911FDD8-ADCF-E64D-AC50-3975B83F0AE3}"/>
              </a:ext>
            </a:extLst>
          </p:cNvPr>
          <p:cNvSpPr>
            <a:spLocks noGrp="1"/>
          </p:cNvSpPr>
          <p:nvPr>
            <p:ph sz="quarter" idx="13"/>
          </p:nvPr>
        </p:nvSpPr>
        <p:spPr>
          <a:xfrm>
            <a:off x="4571084" y="3361763"/>
            <a:ext cx="2707329" cy="304623"/>
          </a:xfrm>
        </p:spPr>
        <p:txBody>
          <a:bodyPr/>
          <a:lstStyle/>
          <a:p>
            <a:r>
              <a:rPr lang="en-US" dirty="0">
                <a:latin typeface="ATT Aleck Sans Medium" panose="020B0503020203020204" pitchFamily="34" charset="0"/>
                <a:cs typeface="ATT Aleck Sans Medium" panose="020B0503020203020204" pitchFamily="34" charset="0"/>
              </a:rPr>
              <a:t>Government Fleets</a:t>
            </a:r>
          </a:p>
        </p:txBody>
      </p:sp>
      <p:sp>
        <p:nvSpPr>
          <p:cNvPr id="11" name="Content Placeholder 4">
            <a:extLst>
              <a:ext uri="{FF2B5EF4-FFF2-40B4-BE49-F238E27FC236}">
                <a16:creationId xmlns:a16="http://schemas.microsoft.com/office/drawing/2014/main" id="{01F4BE26-1569-7B47-A565-35D0EEA9C8C4}"/>
              </a:ext>
            </a:extLst>
          </p:cNvPr>
          <p:cNvSpPr>
            <a:spLocks noGrp="1"/>
          </p:cNvSpPr>
          <p:nvPr>
            <p:ph sz="quarter" idx="17"/>
          </p:nvPr>
        </p:nvSpPr>
        <p:spPr>
          <a:xfrm>
            <a:off x="4566067" y="3756352"/>
            <a:ext cx="3012902" cy="2110336"/>
          </a:xfrm>
        </p:spPr>
        <p:txBody>
          <a:bodyPr>
            <a:normAutofit/>
          </a:bodyPr>
          <a:lstStyle/>
          <a:p>
            <a:pPr marL="285750" indent="-285750">
              <a:buFont typeface="Arial" panose="020B0604020202020204" pitchFamily="34" charset="0"/>
              <a:buChar char="•"/>
            </a:pPr>
            <a:r>
              <a:rPr lang="en-US" sz="1200" dirty="0"/>
              <a:t>Police, utilities, local governments, school buses</a:t>
            </a:r>
          </a:p>
          <a:p>
            <a:pPr marL="285750" indent="-285750">
              <a:buFont typeface="Arial" panose="020B0604020202020204" pitchFamily="34" charset="0"/>
              <a:buChar char="•"/>
            </a:pPr>
            <a:r>
              <a:rPr lang="en-US" sz="1200" dirty="0"/>
              <a:t>FirstNet solutions</a:t>
            </a:r>
          </a:p>
          <a:p>
            <a:pPr marL="285750" indent="-285750">
              <a:buFont typeface="Arial" panose="020B0604020202020204" pitchFamily="34" charset="0"/>
              <a:buChar char="•"/>
            </a:pPr>
            <a:r>
              <a:rPr lang="en-US" sz="1200" dirty="0"/>
              <a:t>Proactive maintenance scheduling, to ensure maximal vehicle uptime and levels of service.</a:t>
            </a:r>
          </a:p>
          <a:p>
            <a:pPr marL="285750" indent="-285750">
              <a:buFont typeface="Arial" panose="020B0604020202020204" pitchFamily="34" charset="0"/>
              <a:buChar char="•"/>
            </a:pPr>
            <a:r>
              <a:rPr lang="en-US" sz="1200" dirty="0"/>
              <a:t>Provide full transparency of your operations to your community</a:t>
            </a:r>
          </a:p>
        </p:txBody>
      </p:sp>
      <p:sp>
        <p:nvSpPr>
          <p:cNvPr id="8" name="Content Placeholder 5">
            <a:extLst>
              <a:ext uri="{FF2B5EF4-FFF2-40B4-BE49-F238E27FC236}">
                <a16:creationId xmlns:a16="http://schemas.microsoft.com/office/drawing/2014/main" id="{8E5D2B69-7F4A-8446-A92A-9B2B4040B28C}"/>
              </a:ext>
            </a:extLst>
          </p:cNvPr>
          <p:cNvSpPr>
            <a:spLocks noGrp="1"/>
          </p:cNvSpPr>
          <p:nvPr>
            <p:ph sz="quarter" idx="14"/>
          </p:nvPr>
        </p:nvSpPr>
        <p:spPr>
          <a:xfrm>
            <a:off x="8463690" y="3361763"/>
            <a:ext cx="2707329" cy="304623"/>
          </a:xfrm>
        </p:spPr>
        <p:txBody>
          <a:bodyPr/>
          <a:lstStyle/>
          <a:p>
            <a:r>
              <a:rPr lang="en-US" dirty="0">
                <a:latin typeface="ATT Aleck Sans Medium" panose="020B0503020203020204" pitchFamily="34" charset="0"/>
                <a:cs typeface="ATT Aleck Sans Medium" panose="020B0503020203020204" pitchFamily="34" charset="0"/>
              </a:rPr>
              <a:t>Enterprise Fleets</a:t>
            </a:r>
          </a:p>
        </p:txBody>
      </p:sp>
      <p:sp>
        <p:nvSpPr>
          <p:cNvPr id="12" name="Content Placeholder 6">
            <a:extLst>
              <a:ext uri="{FF2B5EF4-FFF2-40B4-BE49-F238E27FC236}">
                <a16:creationId xmlns:a16="http://schemas.microsoft.com/office/drawing/2014/main" id="{D5474033-B14B-5640-AB80-F447CFC0E3E0}"/>
              </a:ext>
            </a:extLst>
          </p:cNvPr>
          <p:cNvSpPr>
            <a:spLocks noGrp="1"/>
          </p:cNvSpPr>
          <p:nvPr>
            <p:ph sz="quarter" idx="18"/>
          </p:nvPr>
        </p:nvSpPr>
        <p:spPr>
          <a:xfrm>
            <a:off x="8456164" y="3756351"/>
            <a:ext cx="2707329" cy="2110294"/>
          </a:xfrm>
        </p:spPr>
        <p:txBody>
          <a:bodyPr>
            <a:normAutofit/>
          </a:bodyPr>
          <a:lstStyle/>
          <a:p>
            <a:pPr marL="285750" indent="-285750">
              <a:buFont typeface="Arial" panose="020B0604020202020204" pitchFamily="34" charset="0"/>
              <a:buChar char="•"/>
            </a:pPr>
            <a:r>
              <a:rPr lang="en-US" sz="1200" dirty="0"/>
              <a:t>GM integration – no hardware installation required</a:t>
            </a:r>
          </a:p>
          <a:p>
            <a:pPr marL="285750" indent="-285750">
              <a:buFont typeface="Arial" panose="020B0604020202020204" pitchFamily="34" charset="0"/>
              <a:buChar char="•"/>
            </a:pPr>
            <a:r>
              <a:rPr lang="en-US" sz="1200" dirty="0"/>
              <a:t>Mixed-fleet solution</a:t>
            </a:r>
          </a:p>
          <a:p>
            <a:pPr marL="285750" indent="-285750">
              <a:buFont typeface="Arial" panose="020B0604020202020204" pitchFamily="34" charset="0"/>
              <a:buChar char="•"/>
            </a:pPr>
            <a:r>
              <a:rPr lang="en-US" sz="1200" dirty="0"/>
              <a:t>Driver behavior monitoring improves driver safety and company’s liability risks</a:t>
            </a:r>
          </a:p>
          <a:p>
            <a:pPr marL="285750" indent="-285750">
              <a:buFont typeface="Arial" panose="020B0604020202020204" pitchFamily="34" charset="0"/>
              <a:buChar char="•"/>
            </a:pPr>
            <a:r>
              <a:rPr lang="en-US" sz="1200" dirty="0"/>
              <a:t>Monitor vehicle use and idle time for instant cost savings</a:t>
            </a:r>
          </a:p>
        </p:txBody>
      </p:sp>
      <p:sp>
        <p:nvSpPr>
          <p:cNvPr id="3" name="Slide Number Placeholder">
            <a:extLst>
              <a:ext uri="{FF2B5EF4-FFF2-40B4-BE49-F238E27FC236}">
                <a16:creationId xmlns:a16="http://schemas.microsoft.com/office/drawing/2014/main" id="{1E5FF499-AAC3-2440-BFBB-681B3560BB8A}"/>
              </a:ext>
            </a:extLst>
          </p:cNvPr>
          <p:cNvSpPr>
            <a:spLocks noGrp="1"/>
          </p:cNvSpPr>
          <p:nvPr>
            <p:ph type="sldNum" sz="quarter" idx="10"/>
          </p:nvPr>
        </p:nvSpPr>
        <p:spPr/>
        <p:txBody>
          <a:bodyPr/>
          <a:lstStyle/>
          <a:p>
            <a:fld id="{12CB907E-C602-C34B-93F7-CA9E40714286}" type="slidenum">
              <a:rPr lang="en-US" smtClean="0"/>
              <a:pPr/>
              <a:t>7</a:t>
            </a:fld>
            <a:r>
              <a:rPr lang="en-US"/>
              <a:t> </a:t>
            </a:r>
          </a:p>
        </p:txBody>
      </p:sp>
      <p:pic>
        <p:nvPicPr>
          <p:cNvPr id="14" name="Picture 13">
            <a:extLst>
              <a:ext uri="{FF2B5EF4-FFF2-40B4-BE49-F238E27FC236}">
                <a16:creationId xmlns:a16="http://schemas.microsoft.com/office/drawing/2014/main" id="{99A79E25-0940-4706-83C1-CD6D316A6D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4369" y="2048809"/>
            <a:ext cx="2544946" cy="1171703"/>
          </a:xfrm>
          <a:prstGeom prst="rect">
            <a:avLst/>
          </a:prstGeom>
          <a:ln w="19050">
            <a:solidFill>
              <a:schemeClr val="accent2"/>
            </a:solidFill>
          </a:ln>
        </p:spPr>
      </p:pic>
      <p:pic>
        <p:nvPicPr>
          <p:cNvPr id="15" name="Picture 14">
            <a:extLst>
              <a:ext uri="{FF2B5EF4-FFF2-40B4-BE49-F238E27FC236}">
                <a16:creationId xmlns:a16="http://schemas.microsoft.com/office/drawing/2014/main" id="{1CC96155-716B-4BE7-8FDB-A18048A027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1084" y="2048809"/>
            <a:ext cx="2544946" cy="1171704"/>
          </a:xfrm>
          <a:prstGeom prst="rect">
            <a:avLst/>
          </a:prstGeom>
          <a:ln w="19050">
            <a:solidFill>
              <a:schemeClr val="accent2"/>
            </a:solidFill>
          </a:ln>
        </p:spPr>
      </p:pic>
      <p:pic>
        <p:nvPicPr>
          <p:cNvPr id="16" name="Picture 15">
            <a:extLst>
              <a:ext uri="{FF2B5EF4-FFF2-40B4-BE49-F238E27FC236}">
                <a16:creationId xmlns:a16="http://schemas.microsoft.com/office/drawing/2014/main" id="{738D3A1E-50D8-4C9D-87D7-E7C776399B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63690" y="2048809"/>
            <a:ext cx="2544946" cy="1171713"/>
          </a:xfrm>
          <a:prstGeom prst="rect">
            <a:avLst/>
          </a:prstGeom>
          <a:ln w="19050">
            <a:solidFill>
              <a:schemeClr val="accent2"/>
            </a:solidFill>
          </a:ln>
        </p:spPr>
      </p:pic>
      <p:sp>
        <p:nvSpPr>
          <p:cNvPr id="17" name="Content Placeholder 1">
            <a:extLst>
              <a:ext uri="{FF2B5EF4-FFF2-40B4-BE49-F238E27FC236}">
                <a16:creationId xmlns:a16="http://schemas.microsoft.com/office/drawing/2014/main" id="{B24D3C1A-D855-8D42-81D9-967D4B6AAF85}"/>
              </a:ext>
            </a:extLst>
          </p:cNvPr>
          <p:cNvSpPr>
            <a:spLocks noGrp="1"/>
          </p:cNvSpPr>
          <p:nvPr>
            <p:ph sz="quarter" idx="11"/>
          </p:nvPr>
        </p:nvSpPr>
        <p:spPr>
          <a:xfrm>
            <a:off x="329270" y="881003"/>
            <a:ext cx="7059821" cy="862664"/>
          </a:xfrm>
        </p:spPr>
        <p:txBody>
          <a:bodyPr/>
          <a:lstStyle/>
          <a:p>
            <a:r>
              <a:rPr lang="en-US" dirty="0"/>
              <a:t>No matter what your fleet size, Fleet Complete can offer solutions for a single-operator to hundreds of vehicles. </a:t>
            </a:r>
          </a:p>
        </p:txBody>
      </p:sp>
    </p:spTree>
    <p:extLst>
      <p:ext uri="{BB962C8B-B14F-4D97-AF65-F5344CB8AC3E}">
        <p14:creationId xmlns:p14="http://schemas.microsoft.com/office/powerpoint/2010/main" val="751152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2884A9F-908D-044A-8EA7-856E17B3D8BA}"/>
              </a:ext>
            </a:extLst>
          </p:cNvPr>
          <p:cNvSpPr/>
          <p:nvPr/>
        </p:nvSpPr>
        <p:spPr>
          <a:xfrm>
            <a:off x="8677334" y="787595"/>
            <a:ext cx="3169063" cy="5544194"/>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17" name="Rectangle 16">
            <a:extLst>
              <a:ext uri="{FF2B5EF4-FFF2-40B4-BE49-F238E27FC236}">
                <a16:creationId xmlns:a16="http://schemas.microsoft.com/office/drawing/2014/main" id="{06FE546D-852A-7D4B-9DFE-53C5AC3384AC}"/>
              </a:ext>
            </a:extLst>
          </p:cNvPr>
          <p:cNvSpPr/>
          <p:nvPr/>
        </p:nvSpPr>
        <p:spPr>
          <a:xfrm>
            <a:off x="5894647" y="787595"/>
            <a:ext cx="2678400" cy="5544194"/>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12" name="Rectangle 11">
            <a:extLst>
              <a:ext uri="{FF2B5EF4-FFF2-40B4-BE49-F238E27FC236}">
                <a16:creationId xmlns:a16="http://schemas.microsoft.com/office/drawing/2014/main" id="{C33F3905-C4E9-2F47-AFF1-E1D868A1E074}"/>
              </a:ext>
            </a:extLst>
          </p:cNvPr>
          <p:cNvSpPr/>
          <p:nvPr/>
        </p:nvSpPr>
        <p:spPr>
          <a:xfrm>
            <a:off x="329271" y="787595"/>
            <a:ext cx="2678400" cy="5544194"/>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268724"/>
          </a:xfrm>
        </p:spPr>
        <p:txBody>
          <a:bodyPr/>
          <a:lstStyle/>
          <a:p>
            <a:r>
              <a:rPr lang="en-US" dirty="0"/>
              <a:t>Fleet Tracking Hardware</a:t>
            </a:r>
          </a:p>
        </p:txBody>
      </p:sp>
      <p:sp>
        <p:nvSpPr>
          <p:cNvPr id="4" name="Content Placeholder 1">
            <a:extLst>
              <a:ext uri="{FF2B5EF4-FFF2-40B4-BE49-F238E27FC236}">
                <a16:creationId xmlns:a16="http://schemas.microsoft.com/office/drawing/2014/main" id="{4A431363-3776-FA46-8120-313094F7CA11}"/>
              </a:ext>
            </a:extLst>
          </p:cNvPr>
          <p:cNvSpPr>
            <a:spLocks noGrp="1"/>
          </p:cNvSpPr>
          <p:nvPr>
            <p:ph sz="quarter" idx="11"/>
          </p:nvPr>
        </p:nvSpPr>
        <p:spPr>
          <a:xfrm>
            <a:off x="457965" y="2467248"/>
            <a:ext cx="2378394" cy="2899434"/>
          </a:xfrm>
        </p:spPr>
        <p:txBody>
          <a:bodyPr/>
          <a:lstStyle/>
          <a:p>
            <a:r>
              <a:rPr lang="en-US" sz="1800" dirty="0"/>
              <a:t>Fleet Tracker MGS800</a:t>
            </a:r>
          </a:p>
          <a:p>
            <a:pPr lvl="1">
              <a:lnSpc>
                <a:spcPts val="1420"/>
              </a:lnSpc>
              <a:buFont typeface="Arial" panose="020B0604020202020204" pitchFamily="34" charset="0"/>
              <a:buChar char="•"/>
            </a:pPr>
            <a:r>
              <a:rPr lang="en-US" sz="1200" dirty="0"/>
              <a:t>Self or pro-install</a:t>
            </a:r>
            <a:endParaRPr lang="en-US" sz="1200" dirty="0">
              <a:cs typeface="ATT Aleck Sans Light" charset="0"/>
            </a:endParaRPr>
          </a:p>
          <a:p>
            <a:pPr lvl="1">
              <a:lnSpc>
                <a:spcPts val="1420"/>
              </a:lnSpc>
              <a:buFont typeface="Arial" panose="020B0604020202020204" pitchFamily="34" charset="0"/>
              <a:buChar char="•"/>
            </a:pPr>
            <a:r>
              <a:rPr lang="en-US" sz="1200" dirty="0"/>
              <a:t>Multiple connector types</a:t>
            </a:r>
            <a:endParaRPr lang="en-US" sz="1200" dirty="0">
              <a:cs typeface="ATT Aleck Sans Light" charset="0"/>
            </a:endParaRPr>
          </a:p>
          <a:p>
            <a:pPr lvl="1">
              <a:lnSpc>
                <a:spcPts val="1420"/>
              </a:lnSpc>
              <a:buFont typeface="Arial" panose="020B0604020202020204" pitchFamily="34" charset="0"/>
              <a:buChar char="•"/>
            </a:pPr>
            <a:r>
              <a:rPr lang="en-US" sz="1200" dirty="0"/>
              <a:t>In-vehicle tracking</a:t>
            </a:r>
            <a:endParaRPr lang="en-US" sz="1200" dirty="0">
              <a:cs typeface="ATT Aleck Sans Light" charset="0"/>
            </a:endParaRPr>
          </a:p>
          <a:p>
            <a:pPr lvl="1">
              <a:lnSpc>
                <a:spcPts val="1420"/>
              </a:lnSpc>
              <a:buFont typeface="Arial" panose="020B0604020202020204" pitchFamily="34" charset="0"/>
              <a:buChar char="•"/>
            </a:pPr>
            <a:r>
              <a:rPr lang="en-US" sz="1200" dirty="0"/>
              <a:t>Option sensors: temp, door, PTO, emergency button</a:t>
            </a:r>
            <a:endParaRPr lang="en-US" sz="1200" dirty="0">
              <a:cs typeface="ATT Aleck Sans Light" charset="0"/>
            </a:endParaRPr>
          </a:p>
          <a:p>
            <a:pPr marL="0" lvl="1" indent="0">
              <a:lnSpc>
                <a:spcPts val="1400"/>
              </a:lnSpc>
              <a:buNone/>
            </a:pPr>
            <a:r>
              <a:rPr lang="en-US" sz="1200" b="1" dirty="0"/>
              <a:t>Use Cases:</a:t>
            </a:r>
          </a:p>
          <a:p>
            <a:pPr marL="357505" lvl="1">
              <a:lnSpc>
                <a:spcPts val="1400"/>
              </a:lnSpc>
              <a:buFont typeface="Arial" panose="020B0604020202020204" pitchFamily="34" charset="0"/>
              <a:buChar char="•"/>
            </a:pPr>
            <a:r>
              <a:rPr lang="en-US" sz="1200" dirty="0">
                <a:ea typeface="+mn-lt"/>
                <a:cs typeface="+mn-lt"/>
              </a:rPr>
              <a:t>All heavy duty &amp; light duty fleets</a:t>
            </a:r>
          </a:p>
          <a:p>
            <a:pPr marL="357505" lvl="1">
              <a:lnSpc>
                <a:spcPts val="1400"/>
              </a:lnSpc>
              <a:buFont typeface="Arial" panose="020B0604020202020204" pitchFamily="34" charset="0"/>
              <a:buChar char="•"/>
            </a:pPr>
            <a:r>
              <a:rPr lang="en-US" sz="1200" dirty="0">
                <a:ea typeface="+mn-lt"/>
                <a:cs typeface="+mn-lt"/>
              </a:rPr>
              <a:t>Yellow Iron</a:t>
            </a:r>
            <a:endParaRPr lang="en-US" sz="1200" dirty="0"/>
          </a:p>
        </p:txBody>
      </p:sp>
      <p:sp>
        <p:nvSpPr>
          <p:cNvPr id="5" name="Content Placeholder 2">
            <a:extLst>
              <a:ext uri="{FF2B5EF4-FFF2-40B4-BE49-F238E27FC236}">
                <a16:creationId xmlns:a16="http://schemas.microsoft.com/office/drawing/2014/main" id="{6DAFA0C5-88D9-294D-9A59-1E6DD923DB6C}"/>
              </a:ext>
            </a:extLst>
          </p:cNvPr>
          <p:cNvSpPr>
            <a:spLocks noGrp="1"/>
          </p:cNvSpPr>
          <p:nvPr>
            <p:ph sz="quarter" idx="12"/>
          </p:nvPr>
        </p:nvSpPr>
        <p:spPr>
          <a:xfrm>
            <a:off x="6178050" y="2467250"/>
            <a:ext cx="2178861" cy="2127514"/>
          </a:xfrm>
        </p:spPr>
        <p:txBody>
          <a:bodyPr/>
          <a:lstStyle/>
          <a:p>
            <a:r>
              <a:rPr lang="en-US" sz="1800" dirty="0"/>
              <a:t>Fleet Tracker FT1</a:t>
            </a:r>
          </a:p>
          <a:p>
            <a:pPr marL="188595" indent="-285750">
              <a:lnSpc>
                <a:spcPts val="1440"/>
              </a:lnSpc>
              <a:buFont typeface="Arial" panose="020B0604020202020204" pitchFamily="34" charset="0"/>
              <a:buChar char="•"/>
            </a:pPr>
            <a:r>
              <a:rPr lang="en-US" sz="1200" dirty="0">
                <a:solidFill>
                  <a:schemeClr val="tx1"/>
                </a:solidFill>
              </a:rPr>
              <a:t>Plug &amp; play dongle</a:t>
            </a:r>
            <a:endParaRPr lang="en-US" sz="1200" dirty="0">
              <a:solidFill>
                <a:schemeClr val="tx1"/>
              </a:solidFill>
              <a:cs typeface="ATT Aleck Sans Light" charset="0"/>
            </a:endParaRPr>
          </a:p>
          <a:p>
            <a:pPr marL="188595" indent="-285750">
              <a:lnSpc>
                <a:spcPts val="1440"/>
              </a:lnSpc>
              <a:buFont typeface="Arial" panose="020B0604020202020204" pitchFamily="34" charset="0"/>
              <a:buChar char="•"/>
            </a:pPr>
            <a:r>
              <a:rPr lang="en-US" sz="1200" dirty="0">
                <a:solidFill>
                  <a:schemeClr val="tx1"/>
                </a:solidFill>
              </a:rPr>
              <a:t>Back up battery</a:t>
            </a:r>
          </a:p>
          <a:p>
            <a:pPr marL="284400" indent="-285750">
              <a:lnSpc>
                <a:spcPts val="1440"/>
              </a:lnSpc>
              <a:buFont typeface="Arial" panose="020B0604020202020204" pitchFamily="34" charset="0"/>
              <a:buChar char="•"/>
            </a:pPr>
            <a:r>
              <a:rPr lang="en-US" sz="1200" dirty="0">
                <a:solidFill>
                  <a:schemeClr val="tx1"/>
                </a:solidFill>
                <a:cs typeface="ATT Aleck Sans Light" charset="0"/>
              </a:rPr>
              <a:t>Supports 1 input, 2 outputs and one wire</a:t>
            </a:r>
          </a:p>
          <a:p>
            <a:pPr marL="188595" indent="-285750">
              <a:lnSpc>
                <a:spcPts val="1440"/>
              </a:lnSpc>
              <a:buFont typeface="Arial" panose="020B0604020202020204" pitchFamily="34" charset="0"/>
              <a:buChar char="•"/>
            </a:pPr>
            <a:r>
              <a:rPr lang="en-CA" altLang="en-US" sz="1200" dirty="0">
                <a:solidFill>
                  <a:schemeClr val="tx1"/>
                </a:solidFill>
              </a:rPr>
              <a:t>LTE-M and NB-IoT device</a:t>
            </a:r>
            <a:endParaRPr lang="en-CA" altLang="en-US" sz="1200" dirty="0">
              <a:solidFill>
                <a:schemeClr val="tx1"/>
              </a:solidFill>
              <a:cs typeface="ATT Aleck Sans Light" charset="0"/>
            </a:endParaRPr>
          </a:p>
          <a:p>
            <a:pPr marL="0" lvl="1" indent="0">
              <a:lnSpc>
                <a:spcPts val="1400"/>
              </a:lnSpc>
              <a:buNone/>
            </a:pPr>
            <a:r>
              <a:rPr lang="en-US" sz="1200" b="1" dirty="0"/>
              <a:t>Use Cases:</a:t>
            </a:r>
          </a:p>
          <a:p>
            <a:pPr lvl="1">
              <a:lnSpc>
                <a:spcPts val="1400"/>
              </a:lnSpc>
            </a:pPr>
            <a:r>
              <a:rPr lang="en-US" sz="1200" dirty="0">
                <a:cs typeface="ATT Aleck Sans Light"/>
              </a:rPr>
              <a:t>Light duty fleets</a:t>
            </a:r>
          </a:p>
        </p:txBody>
      </p:sp>
      <p:sp>
        <p:nvSpPr>
          <p:cNvPr id="6" name="Content Placeholder 3">
            <a:extLst>
              <a:ext uri="{FF2B5EF4-FFF2-40B4-BE49-F238E27FC236}">
                <a16:creationId xmlns:a16="http://schemas.microsoft.com/office/drawing/2014/main" id="{1C196A21-9EA8-AA40-ABAF-198C3996DB26}"/>
              </a:ext>
            </a:extLst>
          </p:cNvPr>
          <p:cNvSpPr>
            <a:spLocks noGrp="1"/>
          </p:cNvSpPr>
          <p:nvPr>
            <p:ph sz="quarter" idx="13"/>
          </p:nvPr>
        </p:nvSpPr>
        <p:spPr>
          <a:xfrm>
            <a:off x="8957112" y="2467249"/>
            <a:ext cx="2630492" cy="3778482"/>
          </a:xfrm>
        </p:spPr>
        <p:txBody>
          <a:bodyPr/>
          <a:lstStyle/>
          <a:p>
            <a:r>
              <a:rPr lang="en-US" sz="1800" dirty="0"/>
              <a:t>FT2 FirstNet</a:t>
            </a:r>
          </a:p>
          <a:p>
            <a:pPr marL="284400" indent="-285750" fontAlgn="base">
              <a:lnSpc>
                <a:spcPts val="1440"/>
              </a:lnSpc>
              <a:buFont typeface="Arial" panose="020B0604020202020204" pitchFamily="34" charset="0"/>
              <a:buChar char="•"/>
            </a:pPr>
            <a:r>
              <a:rPr lang="en-CA" sz="1200" dirty="0">
                <a:solidFill>
                  <a:schemeClr val="tx1"/>
                </a:solidFill>
              </a:rPr>
              <a:t>Access to 700 </a:t>
            </a:r>
            <a:r>
              <a:rPr lang="en-CA" sz="1200" dirty="0" err="1">
                <a:solidFill>
                  <a:schemeClr val="tx1"/>
                </a:solidFill>
              </a:rPr>
              <a:t>Mhz</a:t>
            </a:r>
            <a:r>
              <a:rPr lang="en-CA" sz="1200" dirty="0">
                <a:solidFill>
                  <a:schemeClr val="tx1"/>
                </a:solidFill>
              </a:rPr>
              <a:t> Band 14</a:t>
            </a:r>
            <a:r>
              <a:rPr lang="en-US" sz="1200" dirty="0">
                <a:solidFill>
                  <a:schemeClr val="tx1"/>
                </a:solidFill>
              </a:rPr>
              <a:t>​</a:t>
            </a:r>
          </a:p>
          <a:p>
            <a:pPr marL="284400" indent="-285750" fontAlgn="base">
              <a:lnSpc>
                <a:spcPts val="1440"/>
              </a:lnSpc>
              <a:buFont typeface="Arial" panose="020B0604020202020204" pitchFamily="34" charset="0"/>
              <a:buChar char="•"/>
            </a:pPr>
            <a:r>
              <a:rPr lang="en-CA" sz="1200" dirty="0">
                <a:solidFill>
                  <a:schemeClr val="tx1"/>
                </a:solidFill>
              </a:rPr>
              <a:t>Insights on critical fleet and in-field activities</a:t>
            </a:r>
            <a:r>
              <a:rPr lang="en-US" sz="1200" dirty="0">
                <a:solidFill>
                  <a:schemeClr val="tx1"/>
                </a:solidFill>
              </a:rPr>
              <a:t>​</a:t>
            </a:r>
          </a:p>
          <a:p>
            <a:pPr marL="284400" indent="-285750" fontAlgn="base">
              <a:lnSpc>
                <a:spcPts val="1440"/>
              </a:lnSpc>
              <a:buFont typeface="Arial" panose="020B0604020202020204" pitchFamily="34" charset="0"/>
              <a:buChar char="•"/>
            </a:pPr>
            <a:r>
              <a:rPr lang="en-US" sz="1200" dirty="0">
                <a:solidFill>
                  <a:schemeClr val="tx1"/>
                </a:solidFill>
              </a:rPr>
              <a:t>Supports First Priority</a:t>
            </a:r>
            <a:r>
              <a:rPr lang="en-CA" sz="1200" dirty="0">
                <a:solidFill>
                  <a:schemeClr val="tx1"/>
                </a:solidFill>
              </a:rPr>
              <a:t>® </a:t>
            </a:r>
            <a:r>
              <a:rPr lang="en-US" sz="1200" dirty="0">
                <a:solidFill>
                  <a:schemeClr val="tx1"/>
                </a:solidFill>
              </a:rPr>
              <a:t>– priority, </a:t>
            </a:r>
            <a:r>
              <a:rPr lang="en-CA" sz="1200" dirty="0">
                <a:solidFill>
                  <a:schemeClr val="tx1"/>
                </a:solidFill>
              </a:rPr>
              <a:t>and </a:t>
            </a:r>
            <a:r>
              <a:rPr lang="en-US" sz="1200" dirty="0">
                <a:solidFill>
                  <a:schemeClr val="tx1"/>
                </a:solidFill>
              </a:rPr>
              <a:t>pre-emption capabilities​</a:t>
            </a:r>
            <a:endParaRPr lang="en-CA" sz="1200" dirty="0">
              <a:solidFill>
                <a:schemeClr val="tx1"/>
              </a:solidFill>
            </a:endParaRPr>
          </a:p>
          <a:p>
            <a:pPr marL="284400" indent="-285750" fontAlgn="base">
              <a:lnSpc>
                <a:spcPts val="1440"/>
              </a:lnSpc>
              <a:buFont typeface="Arial" panose="020B0604020202020204" pitchFamily="34" charset="0"/>
              <a:buChar char="•"/>
            </a:pPr>
            <a:r>
              <a:rPr lang="en-CA" sz="1200" dirty="0">
                <a:solidFill>
                  <a:schemeClr val="tx1"/>
                </a:solidFill>
              </a:rPr>
              <a:t>Cloud managed with full security stack​</a:t>
            </a:r>
          </a:p>
          <a:p>
            <a:pPr marL="284400" indent="-285750" fontAlgn="base">
              <a:lnSpc>
                <a:spcPts val="1440"/>
              </a:lnSpc>
              <a:buFont typeface="Arial" panose="020B0604020202020204" pitchFamily="34" charset="0"/>
              <a:buChar char="•"/>
            </a:pPr>
            <a:r>
              <a:rPr lang="en-CA" sz="1200" dirty="0">
                <a:solidFill>
                  <a:schemeClr val="tx1"/>
                </a:solidFill>
              </a:rPr>
              <a:t>ECM support for J1939 and OBDII for vehicle health and diagnostics reporting</a:t>
            </a:r>
          </a:p>
          <a:p>
            <a:pPr marL="0" lvl="1" indent="0">
              <a:lnSpc>
                <a:spcPts val="1400"/>
              </a:lnSpc>
              <a:buNone/>
            </a:pPr>
            <a:r>
              <a:rPr lang="en-US" sz="1200" b="1" dirty="0"/>
              <a:t>Use Cases:</a:t>
            </a:r>
          </a:p>
          <a:p>
            <a:pPr lvl="1">
              <a:lnSpc>
                <a:spcPts val="1400"/>
              </a:lnSpc>
            </a:pPr>
            <a:r>
              <a:rPr lang="en-US" sz="1200" dirty="0"/>
              <a:t>Primary – Police/Ambulance/Fire</a:t>
            </a:r>
          </a:p>
          <a:p>
            <a:pPr lvl="1">
              <a:lnSpc>
                <a:spcPts val="1400"/>
              </a:lnSpc>
            </a:pPr>
            <a:r>
              <a:rPr lang="en-US" sz="1200" dirty="0"/>
              <a:t>Extended Primary – Gov, Edu, Towing, Utilities</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8</a:t>
            </a:fld>
            <a:r>
              <a:rPr lang="en-US"/>
              <a:t> </a:t>
            </a:r>
          </a:p>
        </p:txBody>
      </p:sp>
      <p:pic>
        <p:nvPicPr>
          <p:cNvPr id="7" name="Picture 5">
            <a:extLst>
              <a:ext uri="{FF2B5EF4-FFF2-40B4-BE49-F238E27FC236}">
                <a16:creationId xmlns:a16="http://schemas.microsoft.com/office/drawing/2014/main" id="{449F76ED-B086-44C8-B119-2C828804C33A}"/>
              </a:ext>
            </a:extLst>
          </p:cNvPr>
          <p:cNvPicPr>
            <a:picLocks noChangeAspect="1" noChangeArrowheads="1"/>
          </p:cNvPicPr>
          <p:nvPr/>
        </p:nvPicPr>
        <p:blipFill>
          <a:blip r:embed="rId3"/>
          <a:srcRect/>
          <a:stretch/>
        </p:blipFill>
        <p:spPr bwMode="auto">
          <a:xfrm>
            <a:off x="286653" y="993507"/>
            <a:ext cx="2126998" cy="15952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now, table, sitting, cake&#10;&#10;Description automatically generated">
            <a:extLst>
              <a:ext uri="{FF2B5EF4-FFF2-40B4-BE49-F238E27FC236}">
                <a16:creationId xmlns:a16="http://schemas.microsoft.com/office/drawing/2014/main" id="{97A11D63-34EF-4953-BCA9-DA5A7BA310B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3050"/>
          <a:stretch/>
        </p:blipFill>
        <p:spPr>
          <a:xfrm>
            <a:off x="5624052" y="809798"/>
            <a:ext cx="2926047" cy="1690751"/>
          </a:xfrm>
          <a:prstGeom prst="rect">
            <a:avLst/>
          </a:prstGeom>
        </p:spPr>
      </p:pic>
      <p:pic>
        <p:nvPicPr>
          <p:cNvPr id="10" name="Picture 2">
            <a:extLst>
              <a:ext uri="{FF2B5EF4-FFF2-40B4-BE49-F238E27FC236}">
                <a16:creationId xmlns:a16="http://schemas.microsoft.com/office/drawing/2014/main" id="{6A84CA20-DF39-45D4-8CD6-E7FAE3B2D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8443" y="787595"/>
            <a:ext cx="2786974" cy="145185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E8CCC92-BA19-FD4F-B4DA-0721340B0D52}"/>
              </a:ext>
            </a:extLst>
          </p:cNvPr>
          <p:cNvSpPr/>
          <p:nvPr/>
        </p:nvSpPr>
        <p:spPr>
          <a:xfrm>
            <a:off x="3111959" y="787595"/>
            <a:ext cx="2678400" cy="5544194"/>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pic>
        <p:nvPicPr>
          <p:cNvPr id="14" name="Picture 13">
            <a:extLst>
              <a:ext uri="{FF2B5EF4-FFF2-40B4-BE49-F238E27FC236}">
                <a16:creationId xmlns:a16="http://schemas.microsoft.com/office/drawing/2014/main" id="{0EC2EADF-5AF8-FF4E-BDA9-A5EE55F35FF3}"/>
              </a:ext>
            </a:extLst>
          </p:cNvPr>
          <p:cNvPicPr>
            <a:picLocks noChangeAspect="1"/>
          </p:cNvPicPr>
          <p:nvPr/>
        </p:nvPicPr>
        <p:blipFill>
          <a:blip r:embed="rId6"/>
          <a:stretch>
            <a:fillRect/>
          </a:stretch>
        </p:blipFill>
        <p:spPr>
          <a:xfrm>
            <a:off x="2970067" y="601169"/>
            <a:ext cx="2196418" cy="2196418"/>
          </a:xfrm>
          <a:prstGeom prst="rect">
            <a:avLst/>
          </a:prstGeom>
        </p:spPr>
      </p:pic>
      <p:sp>
        <p:nvSpPr>
          <p:cNvPr id="16" name="Content Placeholder 2">
            <a:extLst>
              <a:ext uri="{FF2B5EF4-FFF2-40B4-BE49-F238E27FC236}">
                <a16:creationId xmlns:a16="http://schemas.microsoft.com/office/drawing/2014/main" id="{579923CA-755E-A141-B11B-2998B8978A50}"/>
              </a:ext>
            </a:extLst>
          </p:cNvPr>
          <p:cNvSpPr txBox="1">
            <a:spLocks/>
          </p:cNvSpPr>
          <p:nvPr/>
        </p:nvSpPr>
        <p:spPr>
          <a:xfrm>
            <a:off x="3329290" y="2467249"/>
            <a:ext cx="2196418" cy="2649873"/>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r>
              <a:rPr lang="en-US" sz="1800" dirty="0"/>
              <a:t>Spark (Harman)</a:t>
            </a:r>
            <a:r>
              <a:rPr lang="en-US" sz="1800" baseline="30000" dirty="0"/>
              <a:t>*</a:t>
            </a:r>
          </a:p>
          <a:p>
            <a:pPr marL="252000" indent="-277200">
              <a:lnSpc>
                <a:spcPts val="1440"/>
              </a:lnSpc>
              <a:buFont typeface="Arial" panose="020B0604020202020204" pitchFamily="34" charset="0"/>
              <a:buChar char="•"/>
            </a:pPr>
            <a:r>
              <a:rPr lang="en-US" sz="1200" dirty="0">
                <a:solidFill>
                  <a:schemeClr val="tx1"/>
                </a:solidFill>
              </a:rPr>
              <a:t>Easy plug &amp; play installation</a:t>
            </a:r>
          </a:p>
          <a:p>
            <a:pPr marL="252000" indent="-277200">
              <a:lnSpc>
                <a:spcPts val="1440"/>
              </a:lnSpc>
              <a:buFont typeface="Arial" panose="020B0604020202020204" pitchFamily="34" charset="0"/>
              <a:buChar char="•"/>
            </a:pPr>
            <a:r>
              <a:rPr lang="en-US" sz="1200" dirty="0">
                <a:solidFill>
                  <a:schemeClr val="tx1"/>
                </a:solidFill>
              </a:rPr>
              <a:t>User-friendly platform</a:t>
            </a:r>
          </a:p>
          <a:p>
            <a:pPr marL="252000" indent="-277200">
              <a:lnSpc>
                <a:spcPts val="1440"/>
              </a:lnSpc>
              <a:buFont typeface="Arial" panose="020B0604020202020204" pitchFamily="34" charset="0"/>
              <a:buChar char="•"/>
            </a:pPr>
            <a:r>
              <a:rPr lang="en-US" sz="1200" dirty="0">
                <a:solidFill>
                  <a:schemeClr val="tx1"/>
                </a:solidFill>
              </a:rPr>
              <a:t>Band 14 FirstNet® Ready device</a:t>
            </a:r>
          </a:p>
          <a:p>
            <a:pPr marL="252000" indent="-277200">
              <a:lnSpc>
                <a:spcPts val="1440"/>
              </a:lnSpc>
              <a:buFont typeface="Arial" panose="020B0604020202020204" pitchFamily="34" charset="0"/>
              <a:buChar char="•"/>
            </a:pPr>
            <a:r>
              <a:rPr lang="en-US" sz="1200" dirty="0">
                <a:solidFill>
                  <a:schemeClr val="tx1"/>
                </a:solidFill>
              </a:rPr>
              <a:t>Wi-fi hotspot</a:t>
            </a:r>
          </a:p>
          <a:p>
            <a:pPr marL="0" lvl="1" indent="0">
              <a:lnSpc>
                <a:spcPts val="1400"/>
              </a:lnSpc>
              <a:buNone/>
            </a:pPr>
            <a:r>
              <a:rPr lang="en-US" sz="1200" b="1" dirty="0"/>
              <a:t>Use Cases:</a:t>
            </a:r>
          </a:p>
          <a:p>
            <a:pPr lvl="1">
              <a:lnSpc>
                <a:spcPts val="1400"/>
              </a:lnSpc>
            </a:pPr>
            <a:r>
              <a:rPr lang="en-US" sz="1200" dirty="0">
                <a:cs typeface="ATT Aleck Sans Light"/>
              </a:rPr>
              <a:t>Light duty fleets</a:t>
            </a:r>
          </a:p>
          <a:p>
            <a:pPr lvl="1">
              <a:lnSpc>
                <a:spcPts val="1400"/>
              </a:lnSpc>
            </a:pPr>
            <a:r>
              <a:rPr lang="en-US" sz="1200" dirty="0"/>
              <a:t>Extended Primary – Gov, Edu, Towing, Utilities</a:t>
            </a:r>
          </a:p>
        </p:txBody>
      </p:sp>
      <p:sp>
        <p:nvSpPr>
          <p:cNvPr id="21" name="Oval 20">
            <a:extLst>
              <a:ext uri="{FF2B5EF4-FFF2-40B4-BE49-F238E27FC236}">
                <a16:creationId xmlns:a16="http://schemas.microsoft.com/office/drawing/2014/main" id="{D8E6D662-806D-C449-AD83-5E430F8AA8FC}"/>
              </a:ext>
            </a:extLst>
          </p:cNvPr>
          <p:cNvSpPr/>
          <p:nvPr/>
        </p:nvSpPr>
        <p:spPr>
          <a:xfrm>
            <a:off x="2177757" y="898719"/>
            <a:ext cx="731962" cy="731962"/>
          </a:xfrm>
          <a:prstGeom prst="ellipse">
            <a:avLst/>
          </a:prstGeom>
          <a:solidFill>
            <a:schemeClr val="tx2"/>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2" name="TextBox 21">
            <a:extLst>
              <a:ext uri="{FF2B5EF4-FFF2-40B4-BE49-F238E27FC236}">
                <a16:creationId xmlns:a16="http://schemas.microsoft.com/office/drawing/2014/main" id="{DF2C268D-2C97-A94A-98FA-724012052483}"/>
              </a:ext>
            </a:extLst>
          </p:cNvPr>
          <p:cNvSpPr txBox="1"/>
          <p:nvPr/>
        </p:nvSpPr>
        <p:spPr>
          <a:xfrm>
            <a:off x="2215754" y="1113288"/>
            <a:ext cx="655969" cy="348544"/>
          </a:xfrm>
          <a:prstGeom prst="rect">
            <a:avLst/>
          </a:prstGeom>
          <a:noFill/>
        </p:spPr>
        <p:txBody>
          <a:bodyPr wrap="square" lIns="0" tIns="0" rIns="0" bIns="0" rtlCol="0" anchor="t">
            <a:normAutofit/>
          </a:bodyPr>
          <a:lstStyle/>
          <a:p>
            <a:pPr algn="ctr">
              <a:spcAft>
                <a:spcPts val="800"/>
              </a:spcAft>
              <a:buClr>
                <a:srgbClr val="000000"/>
              </a:buClr>
            </a:pPr>
            <a:r>
              <a:rPr lang="en-US" sz="1000" dirty="0">
                <a:solidFill>
                  <a:schemeClr val="bg1"/>
                </a:solidFill>
              </a:rPr>
              <a:t>Counts as Gross Add </a:t>
            </a:r>
            <a:endParaRPr kumimoji="0" lang="en-US" sz="1000" b="0" i="0" u="none" strike="noStrike" kern="1200" cap="none" spc="0" normalizeH="0" baseline="0" noProof="0" dirty="0">
              <a:ln>
                <a:noFill/>
              </a:ln>
              <a:solidFill>
                <a:schemeClr val="bg1"/>
              </a:solidFill>
              <a:effectLst/>
              <a:uLnTx/>
              <a:uFillTx/>
              <a:ea typeface="+mn-ea"/>
              <a:cs typeface="ATT Aleck Sans" panose="020B0503020203020204" pitchFamily="34" charset="0"/>
            </a:endParaRPr>
          </a:p>
        </p:txBody>
      </p:sp>
      <p:sp>
        <p:nvSpPr>
          <p:cNvPr id="23" name="Oval 22">
            <a:extLst>
              <a:ext uri="{FF2B5EF4-FFF2-40B4-BE49-F238E27FC236}">
                <a16:creationId xmlns:a16="http://schemas.microsoft.com/office/drawing/2014/main" id="{C6E22D3F-43C2-CA40-8D13-64B21B226A18}"/>
              </a:ext>
            </a:extLst>
          </p:cNvPr>
          <p:cNvSpPr/>
          <p:nvPr/>
        </p:nvSpPr>
        <p:spPr>
          <a:xfrm>
            <a:off x="7726403" y="898719"/>
            <a:ext cx="731962" cy="731962"/>
          </a:xfrm>
          <a:prstGeom prst="ellipse">
            <a:avLst/>
          </a:prstGeom>
          <a:solidFill>
            <a:schemeClr val="tx2"/>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4" name="TextBox 23">
            <a:extLst>
              <a:ext uri="{FF2B5EF4-FFF2-40B4-BE49-F238E27FC236}">
                <a16:creationId xmlns:a16="http://schemas.microsoft.com/office/drawing/2014/main" id="{3DF6E6D9-2F90-754C-AD8A-E89649CF9734}"/>
              </a:ext>
            </a:extLst>
          </p:cNvPr>
          <p:cNvSpPr txBox="1"/>
          <p:nvPr/>
        </p:nvSpPr>
        <p:spPr>
          <a:xfrm>
            <a:off x="7764400" y="1113288"/>
            <a:ext cx="655969" cy="348544"/>
          </a:xfrm>
          <a:prstGeom prst="rect">
            <a:avLst/>
          </a:prstGeom>
          <a:noFill/>
        </p:spPr>
        <p:txBody>
          <a:bodyPr wrap="square" lIns="0" tIns="0" rIns="0" bIns="0" rtlCol="0" anchor="t">
            <a:normAutofit/>
          </a:bodyPr>
          <a:lstStyle/>
          <a:p>
            <a:pPr algn="ctr">
              <a:spcAft>
                <a:spcPts val="800"/>
              </a:spcAft>
              <a:buClr>
                <a:srgbClr val="000000"/>
              </a:buClr>
            </a:pPr>
            <a:r>
              <a:rPr lang="en-US" sz="1000" dirty="0">
                <a:solidFill>
                  <a:schemeClr val="bg1"/>
                </a:solidFill>
              </a:rPr>
              <a:t>Counts as Gross Add </a:t>
            </a:r>
            <a:endParaRPr kumimoji="0" lang="en-US" sz="1000" b="0" i="0" u="none" strike="noStrike" kern="1200" cap="none" spc="0" normalizeH="0" baseline="0" noProof="0" dirty="0">
              <a:ln>
                <a:noFill/>
              </a:ln>
              <a:solidFill>
                <a:schemeClr val="bg1"/>
              </a:solidFill>
              <a:effectLst/>
              <a:uLnTx/>
              <a:uFillTx/>
              <a:ea typeface="+mn-ea"/>
              <a:cs typeface="ATT Aleck Sans" panose="020B0503020203020204" pitchFamily="34" charset="0"/>
            </a:endParaRPr>
          </a:p>
        </p:txBody>
      </p:sp>
      <p:sp>
        <p:nvSpPr>
          <p:cNvPr id="25" name="Oval 24">
            <a:extLst>
              <a:ext uri="{FF2B5EF4-FFF2-40B4-BE49-F238E27FC236}">
                <a16:creationId xmlns:a16="http://schemas.microsoft.com/office/drawing/2014/main" id="{653129B0-998B-4545-B5CC-C68876F82151}"/>
              </a:ext>
            </a:extLst>
          </p:cNvPr>
          <p:cNvSpPr/>
          <p:nvPr/>
        </p:nvSpPr>
        <p:spPr>
          <a:xfrm>
            <a:off x="11071583" y="898719"/>
            <a:ext cx="731962" cy="731962"/>
          </a:xfrm>
          <a:prstGeom prst="ellipse">
            <a:avLst/>
          </a:prstGeom>
          <a:solidFill>
            <a:schemeClr val="tx2"/>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6" name="TextBox 25">
            <a:extLst>
              <a:ext uri="{FF2B5EF4-FFF2-40B4-BE49-F238E27FC236}">
                <a16:creationId xmlns:a16="http://schemas.microsoft.com/office/drawing/2014/main" id="{D4B93E37-F5A3-8647-920F-5DEE78FBE163}"/>
              </a:ext>
            </a:extLst>
          </p:cNvPr>
          <p:cNvSpPr txBox="1"/>
          <p:nvPr/>
        </p:nvSpPr>
        <p:spPr>
          <a:xfrm>
            <a:off x="11109580" y="1027986"/>
            <a:ext cx="655969" cy="433572"/>
          </a:xfrm>
          <a:prstGeom prst="rect">
            <a:avLst/>
          </a:prstGeom>
          <a:noFill/>
        </p:spPr>
        <p:txBody>
          <a:bodyPr wrap="square" lIns="0" tIns="0" rIns="0" bIns="0" rtlCol="0" anchor="t">
            <a:noAutofit/>
          </a:bodyPr>
          <a:lstStyle/>
          <a:p>
            <a:pPr algn="ctr">
              <a:buClr>
                <a:srgbClr val="000000"/>
              </a:buClr>
            </a:pPr>
            <a:r>
              <a:rPr lang="en-US" sz="1000" dirty="0">
                <a:solidFill>
                  <a:schemeClr val="bg1"/>
                </a:solidFill>
              </a:rPr>
              <a:t>Counts as FirstNet Gross Add </a:t>
            </a:r>
            <a:endParaRPr kumimoji="0" lang="en-US" sz="1000" b="0" i="0" u="none" strike="noStrike" kern="1200" cap="none" spc="0" normalizeH="0" baseline="0" noProof="0" dirty="0">
              <a:ln>
                <a:noFill/>
              </a:ln>
              <a:solidFill>
                <a:schemeClr val="bg1"/>
              </a:solidFill>
              <a:effectLst/>
              <a:uLnTx/>
              <a:uFillTx/>
              <a:ea typeface="+mn-ea"/>
              <a:cs typeface="ATT Aleck Sans" panose="020B0503020203020204" pitchFamily="34" charset="0"/>
            </a:endParaRPr>
          </a:p>
        </p:txBody>
      </p:sp>
      <p:pic>
        <p:nvPicPr>
          <p:cNvPr id="28" name="Picture 2">
            <a:extLst>
              <a:ext uri="{FF2B5EF4-FFF2-40B4-BE49-F238E27FC236}">
                <a16:creationId xmlns:a16="http://schemas.microsoft.com/office/drawing/2014/main" id="{C97967E2-97CA-4148-93A0-B40A80A62B60}"/>
              </a:ext>
            </a:extLst>
          </p:cNvPr>
          <p:cNvPicPr>
            <a:picLocks noChangeAspect="1" noChangeArrowheads="1"/>
          </p:cNvPicPr>
          <p:nvPr/>
        </p:nvPicPr>
        <p:blipFill>
          <a:blip r:embed="rId7"/>
          <a:srcRect/>
          <a:stretch/>
        </p:blipFill>
        <p:spPr bwMode="auto">
          <a:xfrm>
            <a:off x="10553872" y="1732133"/>
            <a:ext cx="910436" cy="54540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12D6624B-31A4-F649-927F-7908B5AF2D25}"/>
              </a:ext>
            </a:extLst>
          </p:cNvPr>
          <p:cNvPicPr>
            <a:picLocks noChangeAspect="1" noChangeArrowheads="1"/>
          </p:cNvPicPr>
          <p:nvPr/>
        </p:nvPicPr>
        <p:blipFill>
          <a:blip r:embed="rId7"/>
          <a:srcRect/>
          <a:stretch/>
        </p:blipFill>
        <p:spPr bwMode="auto">
          <a:xfrm>
            <a:off x="4873508" y="1732133"/>
            <a:ext cx="910436" cy="545403"/>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9CA4A950-F04C-496E-990E-76560156C377}"/>
              </a:ext>
            </a:extLst>
          </p:cNvPr>
          <p:cNvSpPr/>
          <p:nvPr/>
        </p:nvSpPr>
        <p:spPr>
          <a:xfrm>
            <a:off x="5087288" y="893883"/>
            <a:ext cx="731962" cy="731962"/>
          </a:xfrm>
          <a:prstGeom prst="ellipse">
            <a:avLst/>
          </a:prstGeom>
          <a:solidFill>
            <a:schemeClr val="tx2"/>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9" name="TextBox 28">
            <a:extLst>
              <a:ext uri="{FF2B5EF4-FFF2-40B4-BE49-F238E27FC236}">
                <a16:creationId xmlns:a16="http://schemas.microsoft.com/office/drawing/2014/main" id="{2F9CD664-3C8C-4289-A749-061539C5F26E}"/>
              </a:ext>
            </a:extLst>
          </p:cNvPr>
          <p:cNvSpPr txBox="1"/>
          <p:nvPr/>
        </p:nvSpPr>
        <p:spPr>
          <a:xfrm>
            <a:off x="5125284" y="1113288"/>
            <a:ext cx="655969" cy="348544"/>
          </a:xfrm>
          <a:prstGeom prst="rect">
            <a:avLst/>
          </a:prstGeom>
          <a:noFill/>
        </p:spPr>
        <p:txBody>
          <a:bodyPr wrap="square" lIns="0" tIns="0" rIns="0" bIns="0" rtlCol="0" anchor="t">
            <a:normAutofit/>
          </a:bodyPr>
          <a:lstStyle/>
          <a:p>
            <a:pPr algn="ctr">
              <a:spcAft>
                <a:spcPts val="800"/>
              </a:spcAft>
              <a:buClr>
                <a:srgbClr val="000000"/>
              </a:buClr>
            </a:pPr>
            <a:r>
              <a:rPr lang="en-US" sz="1000" dirty="0">
                <a:solidFill>
                  <a:schemeClr val="bg1"/>
                </a:solidFill>
              </a:rPr>
              <a:t>Counts as Gross Add </a:t>
            </a:r>
            <a:endParaRPr kumimoji="0" lang="en-US" sz="1000" b="0" i="0" u="none" strike="noStrike" kern="1200" cap="none" spc="0" normalizeH="0" baseline="0" noProof="0" dirty="0">
              <a:ln>
                <a:noFill/>
              </a:ln>
              <a:solidFill>
                <a:schemeClr val="bg1"/>
              </a:solidFill>
              <a:effectLst/>
              <a:uLnTx/>
              <a:uFillTx/>
              <a:ea typeface="+mn-ea"/>
              <a:cs typeface="ATT Aleck Sans" panose="020B0503020203020204" pitchFamily="34" charset="0"/>
            </a:endParaRPr>
          </a:p>
        </p:txBody>
      </p:sp>
      <p:sp>
        <p:nvSpPr>
          <p:cNvPr id="31" name="TextBox 30">
            <a:extLst>
              <a:ext uri="{FF2B5EF4-FFF2-40B4-BE49-F238E27FC236}">
                <a16:creationId xmlns:a16="http://schemas.microsoft.com/office/drawing/2014/main" id="{BE865EAA-B09E-A64B-8BA0-83292C3662DF}"/>
              </a:ext>
            </a:extLst>
          </p:cNvPr>
          <p:cNvSpPr txBox="1"/>
          <p:nvPr/>
        </p:nvSpPr>
        <p:spPr>
          <a:xfrm>
            <a:off x="3111957" y="5938704"/>
            <a:ext cx="2669295" cy="369332"/>
          </a:xfrm>
          <a:prstGeom prst="rect">
            <a:avLst/>
          </a:prstGeom>
          <a:noFill/>
        </p:spPr>
        <p:txBody>
          <a:bodyPr wrap="square" rtlCol="0">
            <a:spAutoFit/>
          </a:bodyPr>
          <a:lstStyle/>
          <a:p>
            <a:pPr marL="72000" indent="-133200">
              <a:spcAft>
                <a:spcPts val="600"/>
              </a:spcAft>
              <a:buClr>
                <a:srgbClr val="000000"/>
              </a:buClr>
            </a:pPr>
            <a:r>
              <a:rPr lang="en-US" sz="900" dirty="0">
                <a:latin typeface="ATT Aleck Sans" panose="020B0503020203020204" pitchFamily="34" charset="0"/>
                <a:cs typeface="ATT Aleck Sans" panose="020B0503020203020204" pitchFamily="34" charset="0"/>
              </a:rPr>
              <a:t>* Spark (Harman) can also count as FirstNet Gross Add</a:t>
            </a:r>
            <a:endParaRPr lang="en-US" sz="900" dirty="0">
              <a:cs typeface="ATT Aleck Sans" panose="020B0503020203020204" pitchFamily="34" charset="0"/>
            </a:endParaRPr>
          </a:p>
        </p:txBody>
      </p:sp>
    </p:spTree>
    <p:extLst>
      <p:ext uri="{BB962C8B-B14F-4D97-AF65-F5344CB8AC3E}">
        <p14:creationId xmlns:p14="http://schemas.microsoft.com/office/powerpoint/2010/main" val="1296474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FA9FC7-E310-EC49-9303-B343BC5F595E}"/>
              </a:ext>
            </a:extLst>
          </p:cNvPr>
          <p:cNvSpPr/>
          <p:nvPr/>
        </p:nvSpPr>
        <p:spPr>
          <a:xfrm>
            <a:off x="4637775" y="894594"/>
            <a:ext cx="2714400"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r>
              <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rPr>
              <a:t>√</a:t>
            </a:r>
          </a:p>
        </p:txBody>
      </p:sp>
      <p:sp>
        <p:nvSpPr>
          <p:cNvPr id="11" name="Rectangle 10">
            <a:extLst>
              <a:ext uri="{FF2B5EF4-FFF2-40B4-BE49-F238E27FC236}">
                <a16:creationId xmlns:a16="http://schemas.microsoft.com/office/drawing/2014/main" id="{3083FE80-23F7-EB4B-BC63-9B3AECFDFD6B}"/>
              </a:ext>
            </a:extLst>
          </p:cNvPr>
          <p:cNvSpPr/>
          <p:nvPr/>
        </p:nvSpPr>
        <p:spPr>
          <a:xfrm>
            <a:off x="1063404" y="879356"/>
            <a:ext cx="2714400"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2" name="Title">
            <a:extLst>
              <a:ext uri="{FF2B5EF4-FFF2-40B4-BE49-F238E27FC236}">
                <a16:creationId xmlns:a16="http://schemas.microsoft.com/office/drawing/2014/main" id="{8C556CB6-B8A6-C84A-997A-0CC595BCCC9B}"/>
              </a:ext>
            </a:extLst>
          </p:cNvPr>
          <p:cNvSpPr>
            <a:spLocks noGrp="1"/>
          </p:cNvSpPr>
          <p:nvPr>
            <p:ph type="title"/>
          </p:nvPr>
        </p:nvSpPr>
        <p:spPr>
          <a:xfrm>
            <a:off x="329270" y="283464"/>
            <a:ext cx="11510213" cy="467483"/>
          </a:xfrm>
        </p:spPr>
        <p:txBody>
          <a:bodyPr/>
          <a:lstStyle/>
          <a:p>
            <a:r>
              <a:rPr lang="en-US" dirty="0"/>
              <a:t>Asset Tracking Hardware</a:t>
            </a:r>
          </a:p>
        </p:txBody>
      </p:sp>
      <p:sp>
        <p:nvSpPr>
          <p:cNvPr id="5" name="Content Placeholder 2">
            <a:extLst>
              <a:ext uri="{FF2B5EF4-FFF2-40B4-BE49-F238E27FC236}">
                <a16:creationId xmlns:a16="http://schemas.microsoft.com/office/drawing/2014/main" id="{6DAFA0C5-88D9-294D-9A59-1E6DD923DB6C}"/>
              </a:ext>
            </a:extLst>
          </p:cNvPr>
          <p:cNvSpPr>
            <a:spLocks noGrp="1"/>
          </p:cNvSpPr>
          <p:nvPr>
            <p:ph sz="quarter" idx="12"/>
          </p:nvPr>
        </p:nvSpPr>
        <p:spPr>
          <a:xfrm>
            <a:off x="1205348" y="2806161"/>
            <a:ext cx="3047746" cy="2407064"/>
          </a:xfrm>
        </p:spPr>
        <p:txBody>
          <a:bodyPr/>
          <a:lstStyle/>
          <a:p>
            <a:r>
              <a:rPr lang="en-US" sz="1800" dirty="0"/>
              <a:t>Asset Tracker Solar</a:t>
            </a:r>
          </a:p>
          <a:p>
            <a:pPr lvl="1">
              <a:lnSpc>
                <a:spcPts val="1400"/>
              </a:lnSpc>
            </a:pPr>
            <a:r>
              <a:rPr lang="en-US" sz="1200" dirty="0">
                <a:ea typeface="ATT Aleck Sans Light" charset="0"/>
                <a:cs typeface="ATT Aleck Sans Light" charset="0"/>
              </a:rPr>
              <a:t>Battery Life ~1500 events </a:t>
            </a:r>
          </a:p>
          <a:p>
            <a:pPr lvl="1">
              <a:lnSpc>
                <a:spcPts val="1400"/>
              </a:lnSpc>
            </a:pPr>
            <a:r>
              <a:rPr lang="en-US" sz="1200" dirty="0">
                <a:ea typeface="ATT Aleck Sans Light" charset="0"/>
                <a:cs typeface="ATT Aleck Sans Light" charset="0"/>
              </a:rPr>
              <a:t>Default 1 ping a day</a:t>
            </a:r>
          </a:p>
          <a:p>
            <a:pPr lvl="1">
              <a:lnSpc>
                <a:spcPts val="1400"/>
              </a:lnSpc>
            </a:pPr>
            <a:r>
              <a:rPr lang="en-US" sz="1200" dirty="0">
                <a:ea typeface="ATT Aleck Sans Light" charset="0"/>
                <a:cs typeface="ATT Aleck Sans Light" charset="0"/>
              </a:rPr>
              <a:t>Recharges under direct sunlight</a:t>
            </a:r>
          </a:p>
          <a:p>
            <a:pPr marL="0" lvl="1" indent="0">
              <a:lnSpc>
                <a:spcPts val="1400"/>
              </a:lnSpc>
              <a:buNone/>
            </a:pPr>
            <a:r>
              <a:rPr lang="en-US" sz="1200" b="1" dirty="0"/>
              <a:t>Use Cases:</a:t>
            </a:r>
          </a:p>
          <a:p>
            <a:pPr lvl="1">
              <a:lnSpc>
                <a:spcPts val="1400"/>
              </a:lnSpc>
            </a:pPr>
            <a:r>
              <a:rPr lang="en-US" sz="1200" dirty="0"/>
              <a:t>Trailers/storage</a:t>
            </a:r>
          </a:p>
          <a:p>
            <a:pPr lvl="1">
              <a:lnSpc>
                <a:spcPts val="1400"/>
              </a:lnSpc>
            </a:pPr>
            <a:r>
              <a:rPr lang="en-US" sz="1200" dirty="0"/>
              <a:t>Construction</a:t>
            </a:r>
          </a:p>
        </p:txBody>
      </p:sp>
      <p:sp>
        <p:nvSpPr>
          <p:cNvPr id="6" name="Content Placeholder 3">
            <a:extLst>
              <a:ext uri="{FF2B5EF4-FFF2-40B4-BE49-F238E27FC236}">
                <a16:creationId xmlns:a16="http://schemas.microsoft.com/office/drawing/2014/main" id="{1C196A21-9EA8-AA40-ABAF-198C3996DB26}"/>
              </a:ext>
            </a:extLst>
          </p:cNvPr>
          <p:cNvSpPr>
            <a:spLocks noGrp="1"/>
          </p:cNvSpPr>
          <p:nvPr>
            <p:ph sz="quarter" idx="13"/>
          </p:nvPr>
        </p:nvSpPr>
        <p:spPr>
          <a:xfrm>
            <a:off x="4859703" y="2821399"/>
            <a:ext cx="2225607" cy="2407064"/>
          </a:xfrm>
        </p:spPr>
        <p:txBody>
          <a:bodyPr/>
          <a:lstStyle/>
          <a:p>
            <a:r>
              <a:rPr lang="en-US" sz="1800" dirty="0"/>
              <a:t>Asset Tracker Wired</a:t>
            </a:r>
          </a:p>
          <a:p>
            <a:pPr lvl="1">
              <a:lnSpc>
                <a:spcPts val="1440"/>
              </a:lnSpc>
            </a:pPr>
            <a:r>
              <a:rPr lang="en-US" sz="1200" dirty="0">
                <a:ea typeface="ATT Aleck Sans Light" charset="0"/>
                <a:cs typeface="ATT Aleck Sans Light" charset="0"/>
              </a:rPr>
              <a:t>Battery Life ~1500 events </a:t>
            </a:r>
          </a:p>
          <a:p>
            <a:pPr lvl="1">
              <a:lnSpc>
                <a:spcPts val="1440"/>
              </a:lnSpc>
            </a:pPr>
            <a:r>
              <a:rPr lang="en-US" sz="1200" dirty="0">
                <a:ea typeface="ATT Aleck Sans Light" charset="0"/>
                <a:cs typeface="ATT Aleck Sans Light" charset="0"/>
              </a:rPr>
              <a:t>Default 1 ping a day</a:t>
            </a:r>
          </a:p>
          <a:p>
            <a:pPr lvl="1">
              <a:lnSpc>
                <a:spcPts val="1440"/>
              </a:lnSpc>
            </a:pPr>
            <a:r>
              <a:rPr lang="en-US" sz="1200" dirty="0">
                <a:ea typeface="ATT Aleck Sans Light" charset="0"/>
                <a:cs typeface="ATT Aleck Sans Light" charset="0"/>
              </a:rPr>
              <a:t>Rechargeable battery with 9 ft of cable</a:t>
            </a:r>
          </a:p>
          <a:p>
            <a:pPr marL="0" lvl="1" indent="0">
              <a:lnSpc>
                <a:spcPts val="1400"/>
              </a:lnSpc>
              <a:buNone/>
            </a:pPr>
            <a:r>
              <a:rPr lang="en-US" sz="1200" b="1" dirty="0"/>
              <a:t>Use Cases:</a:t>
            </a:r>
          </a:p>
          <a:p>
            <a:pPr lvl="1">
              <a:lnSpc>
                <a:spcPts val="1400"/>
              </a:lnSpc>
            </a:pPr>
            <a:r>
              <a:rPr lang="en-US" sz="1200" dirty="0"/>
              <a:t>Construction equipment</a:t>
            </a:r>
          </a:p>
          <a:p>
            <a:pPr lvl="1">
              <a:lnSpc>
                <a:spcPts val="1400"/>
              </a:lnSpc>
            </a:pPr>
            <a:r>
              <a:rPr lang="en-US" sz="1200" dirty="0"/>
              <a:t>Assets such as generators</a:t>
            </a:r>
          </a:p>
        </p:txBody>
      </p:sp>
      <p:sp>
        <p:nvSpPr>
          <p:cNvPr id="3" name="Slide Number Placeholder">
            <a:extLst>
              <a:ext uri="{FF2B5EF4-FFF2-40B4-BE49-F238E27FC236}">
                <a16:creationId xmlns:a16="http://schemas.microsoft.com/office/drawing/2014/main" id="{8CB94BDB-0804-B245-9FFD-27877B38C7D1}"/>
              </a:ext>
            </a:extLst>
          </p:cNvPr>
          <p:cNvSpPr>
            <a:spLocks noGrp="1"/>
          </p:cNvSpPr>
          <p:nvPr>
            <p:ph type="sldNum" sz="quarter" idx="10"/>
          </p:nvPr>
        </p:nvSpPr>
        <p:spPr/>
        <p:txBody>
          <a:bodyPr/>
          <a:lstStyle/>
          <a:p>
            <a:fld id="{12CB907E-C602-C34B-93F7-CA9E40714286}" type="slidenum">
              <a:rPr lang="en-US" smtClean="0"/>
              <a:pPr/>
              <a:t>9</a:t>
            </a:fld>
            <a:r>
              <a:rPr lang="en-US"/>
              <a:t> </a:t>
            </a:r>
          </a:p>
        </p:txBody>
      </p:sp>
      <p:pic>
        <p:nvPicPr>
          <p:cNvPr id="8" name="Picture 7">
            <a:extLst>
              <a:ext uri="{FF2B5EF4-FFF2-40B4-BE49-F238E27FC236}">
                <a16:creationId xmlns:a16="http://schemas.microsoft.com/office/drawing/2014/main" id="{95A56959-6824-478D-9CDA-61099779BDF2}"/>
              </a:ext>
            </a:extLst>
          </p:cNvPr>
          <p:cNvPicPr>
            <a:picLocks noChangeAspect="1"/>
          </p:cNvPicPr>
          <p:nvPr/>
        </p:nvPicPr>
        <p:blipFill>
          <a:blip r:embed="rId2"/>
          <a:stretch>
            <a:fillRect/>
          </a:stretch>
        </p:blipFill>
        <p:spPr>
          <a:xfrm>
            <a:off x="1081253" y="1311775"/>
            <a:ext cx="2242897" cy="1420500"/>
          </a:xfrm>
          <a:prstGeom prst="rect">
            <a:avLst/>
          </a:prstGeom>
        </p:spPr>
      </p:pic>
      <p:pic>
        <p:nvPicPr>
          <p:cNvPr id="9" name="Picture 8">
            <a:extLst>
              <a:ext uri="{FF2B5EF4-FFF2-40B4-BE49-F238E27FC236}">
                <a16:creationId xmlns:a16="http://schemas.microsoft.com/office/drawing/2014/main" id="{30CD053A-D1CB-4625-99EB-BA2DE6993F9E}"/>
              </a:ext>
            </a:extLst>
          </p:cNvPr>
          <p:cNvPicPr>
            <a:picLocks noChangeAspect="1"/>
          </p:cNvPicPr>
          <p:nvPr/>
        </p:nvPicPr>
        <p:blipFill>
          <a:blip r:embed="rId3"/>
          <a:srcRect/>
          <a:stretch/>
        </p:blipFill>
        <p:spPr>
          <a:xfrm>
            <a:off x="4637775" y="1369159"/>
            <a:ext cx="2764436" cy="1304468"/>
          </a:xfrm>
          <a:prstGeom prst="rect">
            <a:avLst/>
          </a:prstGeom>
        </p:spPr>
      </p:pic>
      <p:grpSp>
        <p:nvGrpSpPr>
          <p:cNvPr id="20" name="Group 19">
            <a:extLst>
              <a:ext uri="{FF2B5EF4-FFF2-40B4-BE49-F238E27FC236}">
                <a16:creationId xmlns:a16="http://schemas.microsoft.com/office/drawing/2014/main" id="{1A658970-B754-784A-9AE2-9E88D3CC89D0}"/>
              </a:ext>
            </a:extLst>
          </p:cNvPr>
          <p:cNvGrpSpPr/>
          <p:nvPr/>
        </p:nvGrpSpPr>
        <p:grpSpPr>
          <a:xfrm>
            <a:off x="2963546" y="990480"/>
            <a:ext cx="731962" cy="731962"/>
            <a:chOff x="7059063" y="898719"/>
            <a:chExt cx="731962" cy="731962"/>
          </a:xfrm>
        </p:grpSpPr>
        <p:sp>
          <p:nvSpPr>
            <p:cNvPr id="15" name="Oval 14">
              <a:extLst>
                <a:ext uri="{FF2B5EF4-FFF2-40B4-BE49-F238E27FC236}">
                  <a16:creationId xmlns:a16="http://schemas.microsoft.com/office/drawing/2014/main" id="{DCF2DB64-EEA9-4343-8F49-878550D8E799}"/>
                </a:ext>
              </a:extLst>
            </p:cNvPr>
            <p:cNvSpPr/>
            <p:nvPr/>
          </p:nvSpPr>
          <p:spPr>
            <a:xfrm>
              <a:off x="7059063" y="898719"/>
              <a:ext cx="731962" cy="731962"/>
            </a:xfrm>
            <a:prstGeom prst="ellipse">
              <a:avLst/>
            </a:prstGeom>
            <a:solidFill>
              <a:schemeClr val="tx2"/>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16" name="TextBox 15">
              <a:extLst>
                <a:ext uri="{FF2B5EF4-FFF2-40B4-BE49-F238E27FC236}">
                  <a16:creationId xmlns:a16="http://schemas.microsoft.com/office/drawing/2014/main" id="{B76AAD48-F607-F64E-B257-DC187B85B5CC}"/>
                </a:ext>
              </a:extLst>
            </p:cNvPr>
            <p:cNvSpPr txBox="1"/>
            <p:nvPr/>
          </p:nvSpPr>
          <p:spPr>
            <a:xfrm>
              <a:off x="7097060" y="1113288"/>
              <a:ext cx="655969" cy="348544"/>
            </a:xfrm>
            <a:prstGeom prst="rect">
              <a:avLst/>
            </a:prstGeom>
            <a:noFill/>
          </p:spPr>
          <p:txBody>
            <a:bodyPr wrap="square" lIns="0" tIns="0" rIns="0" bIns="0" rtlCol="0" anchor="t">
              <a:normAutofit/>
            </a:bodyPr>
            <a:lstStyle/>
            <a:p>
              <a:pPr algn="ctr">
                <a:spcAft>
                  <a:spcPts val="800"/>
                </a:spcAft>
                <a:buClr>
                  <a:srgbClr val="000000"/>
                </a:buClr>
              </a:pPr>
              <a:r>
                <a:rPr lang="en-US" sz="1000" dirty="0">
                  <a:solidFill>
                    <a:schemeClr val="bg1"/>
                  </a:solidFill>
                </a:rPr>
                <a:t>Counts as Gross Add </a:t>
              </a:r>
              <a:endParaRPr kumimoji="0" lang="en-US" sz="1000" b="0" i="0" u="none" strike="noStrike" kern="1200" cap="none" spc="0" normalizeH="0" baseline="0" noProof="0" dirty="0">
                <a:ln>
                  <a:noFill/>
                </a:ln>
                <a:solidFill>
                  <a:schemeClr val="bg1"/>
                </a:solidFill>
                <a:effectLst/>
                <a:uLnTx/>
                <a:uFillTx/>
                <a:ea typeface="+mn-ea"/>
                <a:cs typeface="ATT Aleck Sans" panose="020B0503020203020204" pitchFamily="34" charset="0"/>
              </a:endParaRPr>
            </a:p>
          </p:txBody>
        </p:sp>
      </p:grpSp>
      <p:grpSp>
        <p:nvGrpSpPr>
          <p:cNvPr id="24" name="Group 23">
            <a:extLst>
              <a:ext uri="{FF2B5EF4-FFF2-40B4-BE49-F238E27FC236}">
                <a16:creationId xmlns:a16="http://schemas.microsoft.com/office/drawing/2014/main" id="{D98F77DD-80D1-174B-B349-38B89933EFC8}"/>
              </a:ext>
            </a:extLst>
          </p:cNvPr>
          <p:cNvGrpSpPr/>
          <p:nvPr/>
        </p:nvGrpSpPr>
        <p:grpSpPr>
          <a:xfrm>
            <a:off x="6544797" y="1005718"/>
            <a:ext cx="731962" cy="731962"/>
            <a:chOff x="11008763" y="898719"/>
            <a:chExt cx="731962" cy="731962"/>
          </a:xfrm>
        </p:grpSpPr>
        <p:sp>
          <p:nvSpPr>
            <p:cNvPr id="17" name="Oval 16">
              <a:extLst>
                <a:ext uri="{FF2B5EF4-FFF2-40B4-BE49-F238E27FC236}">
                  <a16:creationId xmlns:a16="http://schemas.microsoft.com/office/drawing/2014/main" id="{3BB8BF86-4D42-8B43-8BA0-E7288C807017}"/>
                </a:ext>
              </a:extLst>
            </p:cNvPr>
            <p:cNvSpPr/>
            <p:nvPr/>
          </p:nvSpPr>
          <p:spPr>
            <a:xfrm>
              <a:off x="11008763" y="898719"/>
              <a:ext cx="731962" cy="731962"/>
            </a:xfrm>
            <a:prstGeom prst="ellipse">
              <a:avLst/>
            </a:prstGeom>
            <a:solidFill>
              <a:schemeClr val="tx2"/>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18" name="TextBox 17">
              <a:extLst>
                <a:ext uri="{FF2B5EF4-FFF2-40B4-BE49-F238E27FC236}">
                  <a16:creationId xmlns:a16="http://schemas.microsoft.com/office/drawing/2014/main" id="{B8148FAA-0DE1-BD4F-A846-BD127A3B57BD}"/>
                </a:ext>
              </a:extLst>
            </p:cNvPr>
            <p:cNvSpPr txBox="1"/>
            <p:nvPr/>
          </p:nvSpPr>
          <p:spPr>
            <a:xfrm>
              <a:off x="11046760" y="1113288"/>
              <a:ext cx="655969" cy="348544"/>
            </a:xfrm>
            <a:prstGeom prst="rect">
              <a:avLst/>
            </a:prstGeom>
            <a:noFill/>
          </p:spPr>
          <p:txBody>
            <a:bodyPr wrap="square" lIns="0" tIns="0" rIns="0" bIns="0" rtlCol="0" anchor="t">
              <a:normAutofit/>
            </a:bodyPr>
            <a:lstStyle/>
            <a:p>
              <a:pPr algn="ctr">
                <a:spcAft>
                  <a:spcPts val="800"/>
                </a:spcAft>
                <a:buClr>
                  <a:srgbClr val="000000"/>
                </a:buClr>
              </a:pPr>
              <a:r>
                <a:rPr lang="en-US" sz="1000" dirty="0">
                  <a:solidFill>
                    <a:schemeClr val="bg1"/>
                  </a:solidFill>
                </a:rPr>
                <a:t>Counts as Gross Add </a:t>
              </a:r>
              <a:endParaRPr kumimoji="0" lang="en-US" sz="1000" b="0" i="0" u="none" strike="noStrike" kern="1200" cap="none" spc="0" normalizeH="0" baseline="0" noProof="0" dirty="0">
                <a:ln>
                  <a:noFill/>
                </a:ln>
                <a:solidFill>
                  <a:schemeClr val="bg1"/>
                </a:solidFill>
                <a:effectLst/>
                <a:uLnTx/>
                <a:uFillTx/>
                <a:ea typeface="+mn-ea"/>
                <a:cs typeface="ATT Aleck Sans" panose="020B0503020203020204" pitchFamily="34" charset="0"/>
              </a:endParaRPr>
            </a:p>
          </p:txBody>
        </p:sp>
      </p:grpSp>
      <p:sp>
        <p:nvSpPr>
          <p:cNvPr id="25" name="Rectangle 24">
            <a:extLst>
              <a:ext uri="{FF2B5EF4-FFF2-40B4-BE49-F238E27FC236}">
                <a16:creationId xmlns:a16="http://schemas.microsoft.com/office/drawing/2014/main" id="{05218CB7-85BF-5A44-9E6D-7C3FC6DC0404}"/>
              </a:ext>
            </a:extLst>
          </p:cNvPr>
          <p:cNvSpPr/>
          <p:nvPr/>
        </p:nvSpPr>
        <p:spPr>
          <a:xfrm>
            <a:off x="8266900" y="879356"/>
            <a:ext cx="2714400" cy="5469236"/>
          </a:xfrm>
          <a:prstGeom prst="rect">
            <a:avLst/>
          </a:prstGeom>
          <a:pattFill prst="ltDnDiag">
            <a:fgClr>
              <a:schemeClr val="bg1">
                <a:lumMod val="95000"/>
              </a:schemeClr>
            </a:fgClr>
            <a:bgClr>
              <a:schemeClr val="bg1"/>
            </a:bgClr>
          </a:pattFill>
          <a:ln w="12700">
            <a:solidFill>
              <a:schemeClr val="bg1"/>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r>
              <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rPr>
              <a:t>√</a:t>
            </a:r>
          </a:p>
        </p:txBody>
      </p:sp>
      <p:sp>
        <p:nvSpPr>
          <p:cNvPr id="26" name="Content Placeholder 3">
            <a:extLst>
              <a:ext uri="{FF2B5EF4-FFF2-40B4-BE49-F238E27FC236}">
                <a16:creationId xmlns:a16="http://schemas.microsoft.com/office/drawing/2014/main" id="{226973C7-07D3-C448-AAFA-8AA2D7D0BE5C}"/>
              </a:ext>
            </a:extLst>
          </p:cNvPr>
          <p:cNvSpPr txBox="1">
            <a:spLocks/>
          </p:cNvSpPr>
          <p:nvPr/>
        </p:nvSpPr>
        <p:spPr>
          <a:xfrm>
            <a:off x="8443183" y="2806161"/>
            <a:ext cx="2225607" cy="2407064"/>
          </a:xfrm>
          <a:prstGeom prst="rect">
            <a:avLst/>
          </a:prstGeom>
        </p:spPr>
        <p:txBody>
          <a:bodyPr vert="horz" lIns="0" tIns="0" rIns="0" bIns="0" spcCol="493776" rtlCol="0">
            <a:noAutofit/>
          </a:bodyPr>
          <a:lstStyle>
            <a:lvl1pPr marL="0" indent="0" algn="l" defTabSz="457200" rtl="0" eaLnBrk="1" latinLnBrk="0" hangingPunct="1">
              <a:lnSpc>
                <a:spcPct val="100000"/>
              </a:lnSpc>
              <a:spcBef>
                <a:spcPts val="0"/>
              </a:spcBef>
              <a:spcAft>
                <a:spcPts val="800"/>
              </a:spcAft>
              <a:buClr>
                <a:schemeClr val="tx1"/>
              </a:buClr>
              <a:buFontTx/>
              <a:buNone/>
              <a:defRPr sz="2400" kern="1200">
                <a:solidFill>
                  <a:schemeClr val="tx2"/>
                </a:solidFill>
                <a:latin typeface="+mn-lt"/>
                <a:ea typeface="+mn-ea"/>
                <a:cs typeface="ATT Aleck Sans" panose="020B0503020203020204" pitchFamily="34" charset="0"/>
              </a:defRPr>
            </a:lvl1pPr>
            <a:lvl2pPr marL="285750" indent="-285750" algn="l" defTabSz="457200" rtl="0" eaLnBrk="1" latinLnBrk="0" hangingPunct="1">
              <a:lnSpc>
                <a:spcPct val="100000"/>
              </a:lnSpc>
              <a:spcBef>
                <a:spcPts val="0"/>
              </a:spcBef>
              <a:spcAft>
                <a:spcPts val="800"/>
              </a:spcAft>
              <a:buClrTx/>
              <a:buFont typeface="ATT Aleck Sans" panose="020B0604020202020204" pitchFamily="34" charset="0"/>
              <a:buChar char="•"/>
              <a:defRPr sz="1400" kern="1200" baseline="0">
                <a:solidFill>
                  <a:schemeClr val="tx1"/>
                </a:solidFill>
                <a:latin typeface="+mn-lt"/>
                <a:ea typeface="+mn-ea"/>
                <a:cs typeface="ATT Aleck Sans" panose="020B0503020203020204" pitchFamily="34" charset="0"/>
              </a:defRPr>
            </a:lvl2pPr>
            <a:lvl3pPr marL="457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3pPr>
            <a:lvl4pPr marL="685800" indent="-228600" algn="l" defTabSz="457200" rtl="0" eaLnBrk="1" latinLnBrk="0" hangingPunct="1">
              <a:lnSpc>
                <a:spcPct val="100000"/>
              </a:lnSpc>
              <a:spcBef>
                <a:spcPts val="0"/>
              </a:spcBef>
              <a:spcAft>
                <a:spcPts val="800"/>
              </a:spcAft>
              <a:buClrTx/>
              <a:buSzPct val="75000"/>
              <a:buFont typeface="ATT Aleck Sans" panose="05000000000000000000" pitchFamily="2" charset="2"/>
              <a:buChar char="§"/>
              <a:defRPr sz="1400" kern="1200">
                <a:solidFill>
                  <a:schemeClr val="tx1"/>
                </a:solidFill>
                <a:latin typeface="+mn-lt"/>
                <a:ea typeface="+mn-ea"/>
                <a:cs typeface="ATT Aleck Sans" panose="020B0503020203020204" pitchFamily="34" charset="0"/>
              </a:defRPr>
            </a:lvl4pPr>
            <a:lvl5pPr marL="914400" indent="-228600" algn="l" defTabSz="457200" rtl="0" eaLnBrk="1" latinLnBrk="0" hangingPunct="1">
              <a:lnSpc>
                <a:spcPct val="100000"/>
              </a:lnSpc>
              <a:spcBef>
                <a:spcPts val="0"/>
              </a:spcBef>
              <a:spcAft>
                <a:spcPts val="800"/>
              </a:spcAft>
              <a:buClrTx/>
              <a:buSzPct val="60000"/>
              <a:buFont typeface="ATT Aleck Sans" panose="02070309020205020404" pitchFamily="49" charset="0"/>
              <a:buChar char="o"/>
              <a:defRPr sz="1400" kern="1200">
                <a:solidFill>
                  <a:schemeClr val="tx1"/>
                </a:solidFill>
                <a:latin typeface="+mn-lt"/>
                <a:ea typeface="+mn-ea"/>
                <a:cs typeface="ATT Aleck Sans" panose="020B0503020203020204" pitchFamily="34" charset="0"/>
              </a:defRPr>
            </a:lvl5pPr>
            <a:lvl6pPr marL="11430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baseline="0">
                <a:solidFill>
                  <a:schemeClr val="tx1"/>
                </a:solidFill>
                <a:latin typeface="+mn-lt"/>
                <a:ea typeface="+mn-ea"/>
                <a:cs typeface="ATT Aleck Sans" panose="020B0503020203020204" pitchFamily="34" charset="0"/>
              </a:defRPr>
            </a:lvl6pPr>
            <a:lvl7pPr marL="13716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ATT Aleck Sans" panose="020B0503020203020204" pitchFamily="34" charset="0"/>
              </a:defRPr>
            </a:lvl7pPr>
            <a:lvl8pPr marL="16002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8pPr>
            <a:lvl9pPr marL="1828800" indent="-228600" algn="l" defTabSz="457200" rtl="0" eaLnBrk="1" latinLnBrk="0" hangingPunct="1">
              <a:lnSpc>
                <a:spcPct val="100000"/>
              </a:lnSpc>
              <a:spcBef>
                <a:spcPts val="0"/>
              </a:spcBef>
              <a:spcAft>
                <a:spcPts val="800"/>
              </a:spcAft>
              <a:buClrTx/>
              <a:buFont typeface="ATT Aleck Sans" panose="020F0502020204030204" pitchFamily="34" charset="0"/>
              <a:buChar char="†"/>
              <a:defRPr sz="1400" kern="1200">
                <a:solidFill>
                  <a:schemeClr val="tx1"/>
                </a:solidFill>
                <a:latin typeface="+mn-lt"/>
                <a:ea typeface="+mn-ea"/>
                <a:cs typeface="+mn-cs"/>
              </a:defRPr>
            </a:lvl9pPr>
          </a:lstStyle>
          <a:p>
            <a:r>
              <a:rPr lang="en-US" sz="1800" dirty="0"/>
              <a:t>PT100</a:t>
            </a:r>
          </a:p>
          <a:p>
            <a:pPr lvl="1">
              <a:lnSpc>
                <a:spcPts val="1440"/>
              </a:lnSpc>
            </a:pPr>
            <a:r>
              <a:rPr lang="en-US" sz="1200" dirty="0"/>
              <a:t>2G/3G/LTE</a:t>
            </a:r>
          </a:p>
          <a:p>
            <a:pPr lvl="1">
              <a:lnSpc>
                <a:spcPts val="1440"/>
              </a:lnSpc>
            </a:pPr>
            <a:r>
              <a:rPr lang="en-US" sz="1200" dirty="0"/>
              <a:t>Motion-activated</a:t>
            </a:r>
          </a:p>
          <a:p>
            <a:pPr lvl="1">
              <a:lnSpc>
                <a:spcPts val="1440"/>
              </a:lnSpc>
            </a:pPr>
            <a:r>
              <a:rPr lang="en-US" sz="1200" dirty="0"/>
              <a:t>Small &amp; lightweight device</a:t>
            </a:r>
          </a:p>
          <a:p>
            <a:pPr lvl="1">
              <a:lnSpc>
                <a:spcPts val="1440"/>
              </a:lnSpc>
            </a:pPr>
            <a:r>
              <a:rPr lang="en-US" sz="1200" dirty="0"/>
              <a:t>Panic button</a:t>
            </a:r>
          </a:p>
        </p:txBody>
      </p:sp>
      <p:pic>
        <p:nvPicPr>
          <p:cNvPr id="28" name="Picture 27">
            <a:extLst>
              <a:ext uri="{FF2B5EF4-FFF2-40B4-BE49-F238E27FC236}">
                <a16:creationId xmlns:a16="http://schemas.microsoft.com/office/drawing/2014/main" id="{6DF79265-C6FF-9A49-BA0F-B94265F17143}"/>
              </a:ext>
            </a:extLst>
          </p:cNvPr>
          <p:cNvPicPr>
            <a:picLocks noChangeAspect="1"/>
          </p:cNvPicPr>
          <p:nvPr/>
        </p:nvPicPr>
        <p:blipFill>
          <a:blip r:embed="rId4"/>
          <a:srcRect/>
          <a:stretch/>
        </p:blipFill>
        <p:spPr>
          <a:xfrm>
            <a:off x="8788498" y="990480"/>
            <a:ext cx="1373587" cy="1730720"/>
          </a:xfrm>
          <a:prstGeom prst="rect">
            <a:avLst/>
          </a:prstGeom>
          <a:effectLst>
            <a:outerShdw blurRad="114300" dist="63500" sx="89000" sy="89000" rotWithShape="0">
              <a:prstClr val="black">
                <a:alpha val="27000"/>
              </a:prstClr>
            </a:outerShdw>
          </a:effectLst>
        </p:spPr>
      </p:pic>
      <p:grpSp>
        <p:nvGrpSpPr>
          <p:cNvPr id="27" name="Group 26">
            <a:extLst>
              <a:ext uri="{FF2B5EF4-FFF2-40B4-BE49-F238E27FC236}">
                <a16:creationId xmlns:a16="http://schemas.microsoft.com/office/drawing/2014/main" id="{B216C803-52A5-4D96-B539-D4FB10ED7376}"/>
              </a:ext>
            </a:extLst>
          </p:cNvPr>
          <p:cNvGrpSpPr/>
          <p:nvPr/>
        </p:nvGrpSpPr>
        <p:grpSpPr>
          <a:xfrm>
            <a:off x="10162085" y="987940"/>
            <a:ext cx="731962" cy="731962"/>
            <a:chOff x="11008763" y="898719"/>
            <a:chExt cx="731962" cy="731962"/>
          </a:xfrm>
        </p:grpSpPr>
        <p:sp>
          <p:nvSpPr>
            <p:cNvPr id="29" name="Oval 28">
              <a:extLst>
                <a:ext uri="{FF2B5EF4-FFF2-40B4-BE49-F238E27FC236}">
                  <a16:creationId xmlns:a16="http://schemas.microsoft.com/office/drawing/2014/main" id="{9C146F17-5F7C-41AA-89D3-6AEC28BD16C0}"/>
                </a:ext>
              </a:extLst>
            </p:cNvPr>
            <p:cNvSpPr/>
            <p:nvPr/>
          </p:nvSpPr>
          <p:spPr>
            <a:xfrm>
              <a:off x="11008763" y="898719"/>
              <a:ext cx="731962" cy="731962"/>
            </a:xfrm>
            <a:prstGeom prst="ellipse">
              <a:avLst/>
            </a:prstGeom>
            <a:solidFill>
              <a:schemeClr val="tx2"/>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fontScale="92500"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30" name="TextBox 29">
              <a:extLst>
                <a:ext uri="{FF2B5EF4-FFF2-40B4-BE49-F238E27FC236}">
                  <a16:creationId xmlns:a16="http://schemas.microsoft.com/office/drawing/2014/main" id="{6CD07E26-1F8B-4179-905B-45E88C9CAA12}"/>
                </a:ext>
              </a:extLst>
            </p:cNvPr>
            <p:cNvSpPr txBox="1"/>
            <p:nvPr/>
          </p:nvSpPr>
          <p:spPr>
            <a:xfrm>
              <a:off x="11046760" y="1113288"/>
              <a:ext cx="655969" cy="348544"/>
            </a:xfrm>
            <a:prstGeom prst="rect">
              <a:avLst/>
            </a:prstGeom>
            <a:noFill/>
          </p:spPr>
          <p:txBody>
            <a:bodyPr wrap="square" lIns="0" tIns="0" rIns="0" bIns="0" rtlCol="0" anchor="t">
              <a:normAutofit/>
            </a:bodyPr>
            <a:lstStyle/>
            <a:p>
              <a:pPr algn="ctr">
                <a:spcAft>
                  <a:spcPts val="800"/>
                </a:spcAft>
                <a:buClr>
                  <a:srgbClr val="000000"/>
                </a:buClr>
              </a:pPr>
              <a:r>
                <a:rPr lang="en-US" sz="1000" dirty="0">
                  <a:solidFill>
                    <a:schemeClr val="bg1"/>
                  </a:solidFill>
                </a:rPr>
                <a:t>Counts as Gross Add </a:t>
              </a:r>
              <a:endParaRPr kumimoji="0" lang="en-US" sz="1000" b="0" i="0" u="none" strike="noStrike" kern="1200" cap="none" spc="0" normalizeH="0" baseline="0" noProof="0" dirty="0">
                <a:ln>
                  <a:noFill/>
                </a:ln>
                <a:solidFill>
                  <a:schemeClr val="bg1"/>
                </a:solidFill>
                <a:effectLst/>
                <a:uLnTx/>
                <a:uFillTx/>
                <a:ea typeface="+mn-ea"/>
                <a:cs typeface="ATT Aleck Sans" panose="020B0503020203020204" pitchFamily="34" charset="0"/>
              </a:endParaRPr>
            </a:p>
          </p:txBody>
        </p:sp>
      </p:grpSp>
    </p:spTree>
    <p:extLst>
      <p:ext uri="{BB962C8B-B14F-4D97-AF65-F5344CB8AC3E}">
        <p14:creationId xmlns:p14="http://schemas.microsoft.com/office/powerpoint/2010/main" val="1990986656"/>
      </p:ext>
    </p:extLst>
  </p:cSld>
  <p:clrMapOvr>
    <a:masterClrMapping/>
  </p:clrMapOvr>
</p:sld>
</file>

<file path=ppt/theme/theme1.xml><?xml version="1.0" encoding="utf-8"?>
<a:theme xmlns:a="http://schemas.openxmlformats.org/drawingml/2006/main" name="ATTBusinessInternal052019">
  <a:themeElements>
    <a:clrScheme name="ATT 2019 theme and supporting palette">
      <a:dk1>
        <a:srgbClr val="000000"/>
      </a:dk1>
      <a:lt1>
        <a:srgbClr val="FFFFFF"/>
      </a:lt1>
      <a:dk2>
        <a:srgbClr val="009FDB"/>
      </a:dk2>
      <a:lt2>
        <a:srgbClr val="E5E5E5"/>
      </a:lt2>
      <a:accent1>
        <a:srgbClr val="0057B8"/>
      </a:accent1>
      <a:accent2>
        <a:srgbClr val="49EEDC"/>
      </a:accent2>
      <a:accent3>
        <a:srgbClr val="AF28BB"/>
      </a:accent3>
      <a:accent4>
        <a:srgbClr val="FFB000"/>
      </a:accent4>
      <a:accent5>
        <a:srgbClr val="91DC00"/>
      </a:accent5>
      <a:accent6>
        <a:srgbClr val="FF585D"/>
      </a:accent6>
      <a:hlink>
        <a:srgbClr val="0057B8"/>
      </a:hlink>
      <a:folHlink>
        <a:srgbClr val="0057B8"/>
      </a:folHlink>
    </a:clrScheme>
    <a:fontScheme name="ATT 2018">
      <a:majorFont>
        <a:latin typeface="ATT Aleck Sans" panose="020B0503020203020204" pitchFamily="34" charset="0"/>
        <a:ea typeface=""/>
        <a:cs typeface=""/>
      </a:majorFont>
      <a:minorFont>
        <a:latin typeface="ATT Aleck Sans" panose="020B0503020203020204" pitchFamily="34" charset="0"/>
        <a:ea typeface=""/>
        <a:cs typeface=""/>
      </a:minorFont>
    </a:fontScheme>
    <a:fmtScheme name="ATT 2018">
      <a:fillStyleLst>
        <a:solidFill>
          <a:srgbClr val="009FDB"/>
        </a:solidFill>
        <a:solidFill>
          <a:srgbClr val="009FDB"/>
        </a:solidFill>
        <a:solidFill>
          <a:srgbClr val="009FDB"/>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w="12700">
          <a:solidFill>
            <a:schemeClr val="bg1"/>
          </a:solidFill>
        </a:ln>
      </a:spPr>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def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defRPr kumimoji="0" sz="2400" b="0" i="0" u="none" strike="noStrike" kern="1200" cap="none" spc="0" normalizeH="0" baseline="0" noProof="0" dirty="0" smtClean="0">
            <a:ln>
              <a:noFill/>
            </a:ln>
            <a:solidFill>
              <a:schemeClr val="bg1"/>
            </a:solidFill>
            <a:effectLst/>
            <a:uLnTx/>
            <a:uFillTx/>
            <a:latin typeface="+mn-lt"/>
            <a:ea typeface="+mn-ea"/>
            <a:cs typeface="ATT Aleck Sans" panose="020B0503020203020204" pitchFamily="34" charset="0"/>
          </a:defRPr>
        </a:defPPr>
      </a:lstStyle>
      <a:style>
        <a:lnRef idx="0">
          <a:schemeClr val="dk1"/>
        </a:lnRef>
        <a:fillRef idx="1">
          <a:schemeClr val="accent1"/>
        </a:fillRef>
        <a:effectRef idx="0">
          <a:schemeClr val="dk1"/>
        </a:effectRef>
        <a:fontRef idx="minor">
          <a:schemeClr val="lt1"/>
        </a:fontRef>
      </a:style>
    </a:spDef>
    <a:lnDef>
      <a:spPr>
        <a:ln w="6350" cap="sq"/>
      </a:spPr>
      <a:bodyPr/>
      <a:lstStyle/>
      <a:style>
        <a:lnRef idx="1">
          <a:schemeClr val="dk1"/>
        </a:lnRef>
        <a:fillRef idx="0">
          <a:schemeClr val="accent1"/>
        </a:fillRef>
        <a:effectRef idx="0">
          <a:schemeClr val="dk1"/>
        </a:effectRef>
        <a:fontRef idx="minor">
          <a:schemeClr val="lt1"/>
        </a:fontRef>
      </a:style>
    </a:lnDef>
    <a:txDef>
      <a:spPr>
        <a:noFill/>
      </a:spPr>
      <a:bodyPr wrap="square" lIns="0" tIns="0" rIns="0" bIns="0" rtlCol="0" anchor="t">
        <a:normAutofit/>
      </a:bodyPr>
      <a:lstStyle>
        <a:defPPr marL="0" marR="0" indent="0" algn="l" defTabSz="457200" rtl="0" eaLnBrk="1" fontAlgn="auto" latinLnBrk="0" hangingPunct="1">
          <a:lnSpc>
            <a:spcPct val="100000"/>
          </a:lnSpc>
          <a:spcBef>
            <a:spcPts val="0"/>
          </a:spcBef>
          <a:spcAft>
            <a:spcPts val="800"/>
          </a:spcAft>
          <a:buClr>
            <a:srgbClr val="000000"/>
          </a:buClr>
          <a:buSzTx/>
          <a:buFontTx/>
          <a:buNone/>
          <a:tabLst/>
          <a:defRPr kumimoji="0" sz="2400" b="0" i="0" u="none" strike="noStrike" kern="1200" cap="none" spc="0" normalizeH="0" baseline="0" noProof="0" dirty="0" smtClean="0">
            <a:ln>
              <a:noFill/>
            </a:ln>
            <a:solidFill>
              <a:schemeClr val="tx1"/>
            </a:solidFill>
            <a:effectLst/>
            <a:uLnTx/>
            <a:uFillTx/>
            <a:latin typeface="+mn-lt"/>
            <a:ea typeface="+mn-ea"/>
            <a:cs typeface="ATT Aleck Sans" panose="020B0503020203020204" pitchFamily="34" charset="0"/>
          </a:defRPr>
        </a:defPPr>
      </a:lstStyle>
    </a:txDef>
  </a:objectDefaults>
  <a:extraClrSchemeLst/>
  <a:custClrLst>
    <a:custClr name="Gray 5">
      <a:srgbClr val="E5E5E5"/>
    </a:custClr>
    <a:custClr name="Gray 2">
      <a:srgbClr val="D2D2D2"/>
    </a:custClr>
    <a:custClr name="Gray 3">
      <a:srgbClr val="959595"/>
    </a:custClr>
    <a:custClr name="Gray 4">
      <a:srgbClr val="5A5A5A"/>
    </a:custClr>
    <a:custClr name="Blue 1">
      <a:srgbClr val="30D1FF"/>
    </a:custClr>
    <a:custClr name="Blue 2">
      <a:srgbClr val="18B9ED"/>
    </a:custClr>
    <a:custClr name="Blue 3">
      <a:srgbClr val="009FDB"/>
    </a:custClr>
    <a:custClr name="Blue 4">
      <a:srgbClr val="0586CB"/>
    </a:custClr>
    <a:custClr name="Blue 5">
      <a:srgbClr val="0A6EBE"/>
    </a:custClr>
    <a:custClr name="Blue 6">
      <a:srgbClr val="0F54AF"/>
    </a:custClr>
  </a:custClrLst>
  <a:extLst>
    <a:ext uri="{05A4C25C-085E-4340-85A3-A5531E510DB2}">
      <thm15:themeFamily xmlns:thm15="http://schemas.microsoft.com/office/thememl/2012/main" name="Presentation3" id="{BD9AC36B-2F78-4583-9430-5572CD3D8339}" vid="{E6DB5AF7-A645-4E16-B141-8BA1F2AFBD77}"/>
    </a:ext>
  </a:extLst>
</a:theme>
</file>

<file path=ppt/theme/theme2.xml><?xml version="1.0" encoding="utf-8"?>
<a:theme xmlns:a="http://schemas.openxmlformats.org/drawingml/2006/main" name="ATTBusinessInternal052019">
  <a:themeElements>
    <a:clrScheme name="ATT 2019 theme and supporting palette">
      <a:dk1>
        <a:srgbClr val="000000"/>
      </a:dk1>
      <a:lt1>
        <a:srgbClr val="FFFFFF"/>
      </a:lt1>
      <a:dk2>
        <a:srgbClr val="009FDB"/>
      </a:dk2>
      <a:lt2>
        <a:srgbClr val="E5E5E5"/>
      </a:lt2>
      <a:accent1>
        <a:srgbClr val="0057B8"/>
      </a:accent1>
      <a:accent2>
        <a:srgbClr val="49EEDC"/>
      </a:accent2>
      <a:accent3>
        <a:srgbClr val="AF28BB"/>
      </a:accent3>
      <a:accent4>
        <a:srgbClr val="FFB000"/>
      </a:accent4>
      <a:accent5>
        <a:srgbClr val="91DC00"/>
      </a:accent5>
      <a:accent6>
        <a:srgbClr val="FF585D"/>
      </a:accent6>
      <a:hlink>
        <a:srgbClr val="0057B8"/>
      </a:hlink>
      <a:folHlink>
        <a:srgbClr val="0057B8"/>
      </a:folHlink>
    </a:clrScheme>
    <a:fontScheme name="ATT 2018">
      <a:majorFont>
        <a:latin typeface="ATT Aleck Sans" panose="020B0503020203020204" pitchFamily="34" charset="0"/>
        <a:ea typeface=""/>
        <a:cs typeface=""/>
      </a:majorFont>
      <a:minorFont>
        <a:latin typeface="ATT Aleck Sans" panose="020B0503020203020204" pitchFamily="34" charset="0"/>
        <a:ea typeface=""/>
        <a:cs typeface=""/>
      </a:minorFont>
    </a:fontScheme>
    <a:fmtScheme name="ATT 2018">
      <a:fillStyleLst>
        <a:solidFill>
          <a:srgbClr val="009FDB"/>
        </a:solidFill>
        <a:solidFill>
          <a:srgbClr val="009FDB"/>
        </a:solidFill>
        <a:solidFill>
          <a:srgbClr val="009FDB"/>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w="12700">
          <a:solidFill>
            <a:schemeClr val="bg1"/>
          </a:solidFill>
        </a:ln>
      </a:spPr>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def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defRPr kumimoji="0" sz="2400" b="0" i="0" u="none" strike="noStrike" kern="1200" cap="none" spc="0" normalizeH="0" baseline="0" noProof="0" dirty="0" smtClean="0">
            <a:ln>
              <a:noFill/>
            </a:ln>
            <a:solidFill>
              <a:schemeClr val="bg1"/>
            </a:solidFill>
            <a:effectLst/>
            <a:uLnTx/>
            <a:uFillTx/>
            <a:latin typeface="+mn-lt"/>
            <a:ea typeface="+mn-ea"/>
            <a:cs typeface="ATT Aleck Sans" panose="020B0503020203020204" pitchFamily="34" charset="0"/>
          </a:defRPr>
        </a:defPPr>
      </a:lstStyle>
      <a:style>
        <a:lnRef idx="0">
          <a:schemeClr val="dk1"/>
        </a:lnRef>
        <a:fillRef idx="1">
          <a:schemeClr val="accent1"/>
        </a:fillRef>
        <a:effectRef idx="0">
          <a:schemeClr val="dk1"/>
        </a:effectRef>
        <a:fontRef idx="minor">
          <a:schemeClr val="lt1"/>
        </a:fontRef>
      </a:style>
    </a:spDef>
    <a:lnDef>
      <a:spPr>
        <a:ln w="6350" cap="sq"/>
      </a:spPr>
      <a:bodyPr/>
      <a:lstStyle/>
      <a:style>
        <a:lnRef idx="1">
          <a:schemeClr val="dk1"/>
        </a:lnRef>
        <a:fillRef idx="0">
          <a:schemeClr val="accent1"/>
        </a:fillRef>
        <a:effectRef idx="0">
          <a:schemeClr val="dk1"/>
        </a:effectRef>
        <a:fontRef idx="minor">
          <a:schemeClr val="lt1"/>
        </a:fontRef>
      </a:style>
    </a:lnDef>
    <a:txDef>
      <a:spPr>
        <a:noFill/>
      </a:spPr>
      <a:bodyPr wrap="square" lIns="0" tIns="0" rIns="0" bIns="0" rtlCol="0" anchor="t">
        <a:normAutofit/>
      </a:bodyPr>
      <a:lstStyle>
        <a:defPPr marL="0" marR="0" indent="0" algn="l" defTabSz="457200" rtl="0" eaLnBrk="1" fontAlgn="auto" latinLnBrk="0" hangingPunct="1">
          <a:lnSpc>
            <a:spcPct val="100000"/>
          </a:lnSpc>
          <a:spcBef>
            <a:spcPts val="0"/>
          </a:spcBef>
          <a:spcAft>
            <a:spcPts val="800"/>
          </a:spcAft>
          <a:buClr>
            <a:srgbClr val="000000"/>
          </a:buClr>
          <a:buSzTx/>
          <a:buFontTx/>
          <a:buNone/>
          <a:tabLst/>
          <a:defRPr kumimoji="0" sz="2400" b="0" i="0" u="none" strike="noStrike" kern="1200" cap="none" spc="0" normalizeH="0" baseline="0" noProof="0" dirty="0" smtClean="0">
            <a:ln>
              <a:noFill/>
            </a:ln>
            <a:solidFill>
              <a:schemeClr val="tx1"/>
            </a:solidFill>
            <a:effectLst/>
            <a:uLnTx/>
            <a:uFillTx/>
            <a:latin typeface="+mn-lt"/>
            <a:ea typeface="+mn-ea"/>
            <a:cs typeface="ATT Aleck Sans" panose="020B0503020203020204" pitchFamily="34" charset="0"/>
          </a:defRPr>
        </a:defPPr>
      </a:lstStyle>
    </a:txDef>
  </a:objectDefaults>
  <a:extraClrSchemeLst/>
  <a:custClrLst>
    <a:custClr name="Gray 5">
      <a:srgbClr val="E5E5E5"/>
    </a:custClr>
    <a:custClr name="Gray 2">
      <a:srgbClr val="D2D2D2"/>
    </a:custClr>
    <a:custClr name="Gray 3">
      <a:srgbClr val="959595"/>
    </a:custClr>
    <a:custClr name="Gray 4">
      <a:srgbClr val="5A5A5A"/>
    </a:custClr>
  </a:custClrLst>
  <a:extLst>
    <a:ext uri="{05A4C25C-085E-4340-85A3-A5531E510DB2}">
      <thm15:themeFamily xmlns:thm15="http://schemas.microsoft.com/office/thememl/2012/main" name="ATTBusinessInternal052019" id="{32469020-FA05-DB49-B458-947188DD7D88}" vid="{86399A91-0C07-8B42-828F-6913AE4E45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TT Aleck Sans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TT Aleck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TT Aleck Sans" panose="020F0502020204030204"/>
        <a:ea typeface=""/>
        <a:cs typeface=""/>
        <a:font script="Jpan" typeface="游ゴシック"/>
        <a:font script="Hang" typeface="맑은 고딕"/>
        <a:font script="Hans" typeface="等线"/>
        <a:font script="Hant" typeface="新細明體"/>
        <a:font script="Arab" typeface="ATT Aleck Sans"/>
        <a:font script="Hebr" typeface="ATT Aleck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TT Aleck Sans"/>
        <a:font script="Uigh" typeface="Microsoft Uighur"/>
        <a:font script="Geor" typeface="Sylfaen"/>
        <a:font script="Armn" typeface="ATT Aleck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CB5D5A24580841ABA96FFA0E5EB1DF" ma:contentTypeVersion="12" ma:contentTypeDescription="Create a new document." ma:contentTypeScope="" ma:versionID="7b563e6c5dc19bb210bafe14ce539816">
  <xsd:schema xmlns:xsd="http://www.w3.org/2001/XMLSchema" xmlns:xs="http://www.w3.org/2001/XMLSchema" xmlns:p="http://schemas.microsoft.com/office/2006/metadata/properties" xmlns:ns2="3c007a20-937b-432b-831a-f4b6d6fee920" xmlns:ns3="3baf679f-57f1-4c7d-94de-40448f7da3a0" targetNamespace="http://schemas.microsoft.com/office/2006/metadata/properties" ma:root="true" ma:fieldsID="11bbda8e173b8b89596c5659b57e155f" ns2:_="" ns3:_="">
    <xsd:import namespace="3c007a20-937b-432b-831a-f4b6d6fee920"/>
    <xsd:import namespace="3baf679f-57f1-4c7d-94de-40448f7da3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007a20-937b-432b-831a-f4b6d6fee9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af679f-57f1-4c7d-94de-40448f7da3a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1AA5AE-0539-4AEE-A7FC-8311E0D43F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007a20-937b-432b-831a-f4b6d6fee920"/>
    <ds:schemaRef ds:uri="3baf679f-57f1-4c7d-94de-40448f7da3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A76A65-90A8-4E9D-8CAE-8797192EE81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B074A1C-9C88-41D3-BCDE-689E024CFB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ATTBusinessInternal052019</Template>
  <TotalTime>8135</TotalTime>
  <Words>2462</Words>
  <Application>Microsoft Office PowerPoint</Application>
  <PresentationFormat>Widescreen</PresentationFormat>
  <Paragraphs>346</Paragraphs>
  <Slides>27</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Arial</vt:lpstr>
      <vt:lpstr>Gotham Book</vt:lpstr>
      <vt:lpstr>ATT Aleck Sans Medium</vt:lpstr>
      <vt:lpstr>ATT Aleck Sans</vt:lpstr>
      <vt:lpstr>ATTBusinessInternal052019</vt:lpstr>
      <vt:lpstr>AT&amp;T Fleet Complete Overview</vt:lpstr>
      <vt:lpstr>AT&amp;T Fleet Complete We’re uniquely qualified…</vt:lpstr>
      <vt:lpstr>About Fleet Complete</vt:lpstr>
      <vt:lpstr>Target Markets</vt:lpstr>
      <vt:lpstr>Customer Problems</vt:lpstr>
      <vt:lpstr>Our Value Proposition</vt:lpstr>
      <vt:lpstr>Solution Across Industries</vt:lpstr>
      <vt:lpstr>Fleet Tracking Hardware</vt:lpstr>
      <vt:lpstr>Asset Tracking Hardware</vt:lpstr>
      <vt:lpstr>Fleet Tracker</vt:lpstr>
      <vt:lpstr>Asset Tracker</vt:lpstr>
      <vt:lpstr>ELD Compliance</vt:lpstr>
      <vt:lpstr>Task Tracker</vt:lpstr>
      <vt:lpstr>Courier Complete</vt:lpstr>
      <vt:lpstr>Inspect</vt:lpstr>
      <vt:lpstr>Vision 2.0*</vt:lpstr>
      <vt:lpstr>Forms</vt:lpstr>
      <vt:lpstr>OEM - GM</vt:lpstr>
      <vt:lpstr>OEM - Ford</vt:lpstr>
      <vt:lpstr>Cradlepoint</vt:lpstr>
      <vt:lpstr>Partner Hub</vt:lpstr>
      <vt:lpstr>AT&amp;T Fleet Complete  Use Cases</vt:lpstr>
      <vt:lpstr>Use Cases: Fleet Tracking</vt:lpstr>
      <vt:lpstr>Fleet Tracker Additional Sensors</vt:lpstr>
      <vt:lpstr>Use Cases: Asset Tracker</vt:lpstr>
      <vt:lpstr>Use Cases: Task Tracker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title is AT&amp;T Aleck Medium 96pt  4 lines max</dc:title>
  <dc:creator>Enrique Guzman</dc:creator>
  <cp:lastModifiedBy>Cheryl Prescott</cp:lastModifiedBy>
  <cp:revision>195</cp:revision>
  <dcterms:created xsi:type="dcterms:W3CDTF">2020-08-04T15:54:18Z</dcterms:created>
  <dcterms:modified xsi:type="dcterms:W3CDTF">2022-01-26T20:18:32Z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0x01010091CB5D5A24580841ABA96FFA0E5EB1DF</vt:lpwstr>
  </property>
</Properties>
</file>